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76" r:id="rId2"/>
    <p:sldId id="268" r:id="rId3"/>
    <p:sldId id="258" r:id="rId4"/>
    <p:sldId id="290" r:id="rId5"/>
    <p:sldId id="291" r:id="rId6"/>
    <p:sldId id="293" r:id="rId7"/>
    <p:sldId id="296" r:id="rId8"/>
    <p:sldId id="292" r:id="rId9"/>
    <p:sldId id="294" r:id="rId10"/>
    <p:sldId id="297" r:id="rId11"/>
    <p:sldId id="298" r:id="rId12"/>
    <p:sldId id="299" r:id="rId13"/>
    <p:sldId id="300" r:id="rId14"/>
    <p:sldId id="301" r:id="rId15"/>
    <p:sldId id="302" r:id="rId16"/>
    <p:sldId id="303" r:id="rId17"/>
    <p:sldId id="259" r:id="rId18"/>
    <p:sldId id="295" r:id="rId1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FB5"/>
    <a:srgbClr val="AACAE1"/>
    <a:srgbClr val="BA6429"/>
    <a:srgbClr val="973B57"/>
    <a:srgbClr val="973C57"/>
    <a:srgbClr val="993C58"/>
    <a:srgbClr val="1B8F9D"/>
    <a:srgbClr val="A0435E"/>
    <a:srgbClr val="78A621"/>
    <a:srgbClr val="B0D2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11" autoAdjust="0"/>
    <p:restoredTop sz="96314" autoAdjust="0"/>
  </p:normalViewPr>
  <p:slideViewPr>
    <p:cSldViewPr snapToGrid="0">
      <p:cViewPr varScale="1">
        <p:scale>
          <a:sx n="93" d="100"/>
          <a:sy n="93" d="100"/>
        </p:scale>
        <p:origin x="341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E74FCB-4583-4E40-885F-118E5D16390A}" type="datetimeFigureOut">
              <a:rPr lang="zh-CN" altLang="en-US" smtClean="0"/>
              <a:t>2024/9/12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ED4142-FFBA-46FD-A6DD-5445EA6979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45400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ED4142-FFBA-46FD-A6DD-5445EA697919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59617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ED4142-FFBA-46FD-A6DD-5445EA697919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64206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ED4142-FFBA-46FD-A6DD-5445EA697919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86238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ED4142-FFBA-46FD-A6DD-5445EA697919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96106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ED4142-FFBA-46FD-A6DD-5445EA697919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18747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ED4142-FFBA-46FD-A6DD-5445EA697919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10804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ED4142-FFBA-46FD-A6DD-5445EA697919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08621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ED4142-FFBA-46FD-A6DD-5445EA697919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32389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ED4142-FFBA-46FD-A6DD-5445EA697919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77555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ED4142-FFBA-46FD-A6DD-5445EA697919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11931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ED4142-FFBA-46FD-A6DD-5445EA697919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44390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ED4142-FFBA-46FD-A6DD-5445EA697919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10182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399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111BA9-4A93-49EE-84D5-DACEC8B14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4279005-F29B-40F1-B360-9A425E81EF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D418361-E2D7-448F-A56A-FA858A0BA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C053F-28BC-4D45-8437-EEE9D209305F}" type="datetimeFigureOut">
              <a:rPr lang="zh-CN" altLang="en-US" smtClean="0"/>
              <a:t>2024/9/12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82E390-7B4F-4AD0-8369-E6D972A91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377504E-E794-4520-A09B-73A257807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0CA48-0E16-4FF8-B02D-A3B5A29C82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2025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DD60A5C-7FD4-4399-89E9-D0281BBEBE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EE9DCBA-F9B0-49EE-8EAE-4F64983159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F16D5DF-E096-4471-8E54-92FF84ED9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C053F-28BC-4D45-8437-EEE9D209305F}" type="datetimeFigureOut">
              <a:rPr lang="zh-CN" altLang="en-US" smtClean="0"/>
              <a:t>2024/9/12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AD6F0D2-ECCD-4CF7-9FB5-F30527F88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798656-4A39-495A-AF25-4D00D315A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0CA48-0E16-4FF8-B02D-A3B5A29C82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3727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36F4BE-1E52-4E37-AF20-AD2A0F68F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D448F89-4F74-4B01-9822-593E1FFE99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D83F78E-47E9-45FF-8ED4-362C747B2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C053F-28BC-4D45-8437-EEE9D209305F}" type="datetimeFigureOut">
              <a:rPr lang="zh-CN" altLang="en-US" smtClean="0"/>
              <a:t>2024/9/12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5ABB68-FF78-4904-A607-4B823C67F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06764F5-0C9E-436E-AC5A-B0C3A689C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0CA48-0E16-4FF8-B02D-A3B5A29C82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1205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7CD880-8E3B-4530-A8D0-0479964B5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98A8924-1366-42F0-96AB-E064407527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3343346-5C17-4976-B003-6DD38F33C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C053F-28BC-4D45-8437-EEE9D209305F}" type="datetimeFigureOut">
              <a:rPr lang="zh-CN" altLang="en-US" smtClean="0"/>
              <a:t>2024/9/12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30E55F7-B5AC-4CEF-8922-49AD25801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2CA0D9F-D7D7-45BF-A6D1-DE56DAB6D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0CA48-0E16-4FF8-B02D-A3B5A29C82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348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55E56-B731-40FB-B022-D9489476D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87BF5DB-65D4-40D6-9524-91C4AAC07B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136A1F9-482F-4AE1-90E1-F41DE2332F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BC104D9-28FC-4449-B006-E5B1476DD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C053F-28BC-4D45-8437-EEE9D209305F}" type="datetimeFigureOut">
              <a:rPr lang="zh-CN" altLang="en-US" smtClean="0"/>
              <a:t>2024/9/12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BDCDCD0-D948-45C3-B389-F566A2581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F74F11B-7371-40B7-98C8-D317CAF11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0CA48-0E16-4FF8-B02D-A3B5A29C82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246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C44C85-D986-4CA1-83B6-70D9E97EB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D3A6EA-F23A-4ACA-9313-E6CF2990CC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E50D3E4-FB65-4835-8033-46B199C1FF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6A81A5E-62FE-46B6-9DD0-9BAED61127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96BA13E-DADA-4340-8B6D-EEEB02E415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6CA72B0-D88F-4065-AEBD-ADED312B2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C053F-28BC-4D45-8437-EEE9D209305F}" type="datetimeFigureOut">
              <a:rPr lang="zh-CN" altLang="en-US" smtClean="0"/>
              <a:t>2024/9/12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5633B6D-BF11-4952-A28B-1065DE703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F28AFD-559E-4BEC-B805-EC55E9AC5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0CA48-0E16-4FF8-B02D-A3B5A29C82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263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3ACE3BD-AEA4-4E38-8CD3-6FB03F38F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E8FDFFA-A86B-4E78-8FC9-ACA08FA4A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C053F-28BC-4D45-8437-EEE9D209305F}" type="datetimeFigureOut">
              <a:rPr lang="zh-CN" altLang="en-US" smtClean="0"/>
              <a:t>2024/9/12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05D6BE3-BD77-4E84-B8A8-BBAA6B801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1F8F1E7-2610-486D-8AAD-51C6B6155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0CA48-0E16-4FF8-B02D-A3B5A29C82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0606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16C1222-AC72-4F89-BC54-A11AB9D56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C053F-28BC-4D45-8437-EEE9D209305F}" type="datetimeFigureOut">
              <a:rPr lang="zh-CN" altLang="en-US" smtClean="0"/>
              <a:t>2024/9/12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E80B874-602D-4F92-A0E7-8368AFA97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0F3B931-3D55-4C2E-B950-223679697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0CA48-0E16-4FF8-B02D-A3B5A29C82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997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996D35-E641-4E68-91A6-81EDC9A17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53A00A4-C5AB-4B4E-B2C0-611C049606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5A2879E-483E-44CE-81F2-C8F41C4C6F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7C18FA4-5874-44B9-9DBF-13F9FACEC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C053F-28BC-4D45-8437-EEE9D209305F}" type="datetimeFigureOut">
              <a:rPr lang="zh-CN" altLang="en-US" smtClean="0"/>
              <a:t>2024/9/12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ECF6AD0-3DD3-470C-BA8E-0F62E4F5A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01E2F78-0745-4B5F-B54A-F41089A29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0CA48-0E16-4FF8-B02D-A3B5A29C82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81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3339E94-385C-469F-9BEB-50E73637B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7056122-47E3-4D35-ACB0-3D016B928B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03E4C54-5941-45DF-99C6-151CC0A950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99A63F0-9FB6-412E-9502-746D185A2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C053F-28BC-4D45-8437-EEE9D209305F}" type="datetimeFigureOut">
              <a:rPr lang="zh-CN" altLang="en-US" smtClean="0"/>
              <a:t>2024/9/12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B990D3F-CBFB-4A8F-A651-E9BDAAD0C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569B64A-3035-415C-8881-01CDB671C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0CA48-0E16-4FF8-B02D-A3B5A29C82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523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CA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87901C6-00DB-4FB3-A2F9-2A4504CDF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6F9E9A5-F12D-48E7-9DFF-9D7F54556A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DCE4AA7-80BB-4325-85EC-DB201961F9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3C053F-28BC-4D45-8437-EEE9D209305F}" type="datetimeFigureOut">
              <a:rPr lang="zh-CN" altLang="en-US" smtClean="0"/>
              <a:t>2024/9/12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546AC9E-A3CE-47EB-99A5-CC0400C49C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57C588B-444A-4A95-898E-50FE577FBD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D0CA48-0E16-4FF8-B02D-A3B5A29C826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51EA295-F3A9-4883-8780-FE0DA4912F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49" b="68599"/>
          <a:stretch/>
        </p:blipFill>
        <p:spPr>
          <a:xfrm>
            <a:off x="0" y="6311900"/>
            <a:ext cx="12191998" cy="62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658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.jp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7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14.png"/><Relationship Id="rId5" Type="http://schemas.openxmlformats.org/officeDocument/2006/relationships/image" Target="../media/image3.pn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6.png"/><Relationship Id="rId3" Type="http://schemas.openxmlformats.org/officeDocument/2006/relationships/image" Target="../media/image10.png"/><Relationship Id="rId7" Type="http://schemas.openxmlformats.org/officeDocument/2006/relationships/image" Target="../media/image4.png"/><Relationship Id="rId12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0" Type="http://schemas.openxmlformats.org/officeDocument/2006/relationships/image" Target="../media/image13.png"/><Relationship Id="rId4" Type="http://schemas.openxmlformats.org/officeDocument/2006/relationships/image" Target="../media/image2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8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17.jpg"/><Relationship Id="rId5" Type="http://schemas.openxmlformats.org/officeDocument/2006/relationships/image" Target="../media/image3.png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14.png"/><Relationship Id="rId5" Type="http://schemas.openxmlformats.org/officeDocument/2006/relationships/image" Target="../media/image3.pn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21.png"/><Relationship Id="rId5" Type="http://schemas.openxmlformats.org/officeDocument/2006/relationships/image" Target="../media/image3.png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2.png"/><Relationship Id="rId7" Type="http://schemas.openxmlformats.org/officeDocument/2006/relationships/image" Target="../media/image4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openxmlformats.org/officeDocument/2006/relationships/image" Target="../media/image13.png"/><Relationship Id="rId4" Type="http://schemas.openxmlformats.org/officeDocument/2006/relationships/image" Target="../media/image2.pn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23.png"/><Relationship Id="rId5" Type="http://schemas.openxmlformats.org/officeDocument/2006/relationships/image" Target="../media/image3.png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6.png"/><Relationship Id="rId3" Type="http://schemas.openxmlformats.org/officeDocument/2006/relationships/image" Target="../media/image24.png"/><Relationship Id="rId7" Type="http://schemas.openxmlformats.org/officeDocument/2006/relationships/image" Target="../media/image4.png"/><Relationship Id="rId12" Type="http://schemas.openxmlformats.org/officeDocument/2006/relationships/image" Target="../media/image2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0" Type="http://schemas.openxmlformats.org/officeDocument/2006/relationships/image" Target="../media/image13.png"/><Relationship Id="rId4" Type="http://schemas.openxmlformats.org/officeDocument/2006/relationships/image" Target="../media/image2.png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B5E8D83F-BAA4-4EAA-9EB1-E492196AF2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06" r="71078" b="20000"/>
          <a:stretch/>
        </p:blipFill>
        <p:spPr>
          <a:xfrm>
            <a:off x="0" y="3185652"/>
            <a:ext cx="2784681" cy="205002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4DC745-BC17-4427-A432-75452A8F4B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80"/>
          <a:stretch/>
        </p:blipFill>
        <p:spPr>
          <a:xfrm>
            <a:off x="-3870" y="-2072"/>
            <a:ext cx="12191998" cy="6860072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23D98469-A133-4F91-92E0-9F353270F0C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9" t="-3811" b="83596"/>
          <a:stretch/>
        </p:blipFill>
        <p:spPr>
          <a:xfrm>
            <a:off x="8139763" y="-913032"/>
            <a:ext cx="4222741" cy="2678379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224EEBE9-E6EA-45F1-B394-C20C4351F34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8" r="18557" b="86667"/>
          <a:stretch/>
        </p:blipFill>
        <p:spPr>
          <a:xfrm>
            <a:off x="5733149" y="-312166"/>
            <a:ext cx="5121664" cy="2214709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9E2A745C-2B26-4AE7-A543-D1A30CBB6AF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26" t="12304" r="12969" b="79199"/>
          <a:stretch/>
        </p:blipFill>
        <p:spPr>
          <a:xfrm flipH="1">
            <a:off x="9857243" y="1125414"/>
            <a:ext cx="1179871" cy="1651820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7DC50E77-07FF-42DC-905C-A277CB4ABC6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0" t="60907" r="62104" b="26891"/>
          <a:stretch/>
        </p:blipFill>
        <p:spPr>
          <a:xfrm>
            <a:off x="1548136" y="3799130"/>
            <a:ext cx="1861653" cy="1760650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03ECFC58-F478-4E93-8577-2AC58A5A5F1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28" r="67734" b="36043"/>
          <a:stretch/>
        </p:blipFill>
        <p:spPr>
          <a:xfrm rot="20183396">
            <a:off x="-946698" y="-254823"/>
            <a:ext cx="3240196" cy="1601212"/>
          </a:xfrm>
          <a:prstGeom prst="rect">
            <a:avLst/>
          </a:prstGeom>
        </p:spPr>
      </p:pic>
      <p:sp>
        <p:nvSpPr>
          <p:cNvPr id="71" name="文本框 70">
            <a:extLst>
              <a:ext uri="{FF2B5EF4-FFF2-40B4-BE49-F238E27FC236}">
                <a16:creationId xmlns:a16="http://schemas.microsoft.com/office/drawing/2014/main" id="{6C725FA6-805A-4BA3-B262-93F1407A62A4}"/>
              </a:ext>
            </a:extLst>
          </p:cNvPr>
          <p:cNvSpPr txBox="1"/>
          <p:nvPr/>
        </p:nvSpPr>
        <p:spPr>
          <a:xfrm>
            <a:off x="8035716" y="3537207"/>
            <a:ext cx="36430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學務處</a:t>
            </a:r>
            <a:endParaRPr lang="zh-CN" altLang="en-US" sz="4400" b="1" dirty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sp>
        <p:nvSpPr>
          <p:cNvPr id="14" name="文本框 70">
            <a:extLst>
              <a:ext uri="{FF2B5EF4-FFF2-40B4-BE49-F238E27FC236}">
                <a16:creationId xmlns:a16="http://schemas.microsoft.com/office/drawing/2014/main" id="{6C725FA6-805A-4BA3-B262-93F1407A62A4}"/>
              </a:ext>
            </a:extLst>
          </p:cNvPr>
          <p:cNvSpPr txBox="1"/>
          <p:nvPr/>
        </p:nvSpPr>
        <p:spPr>
          <a:xfrm>
            <a:off x="1595889" y="1303510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72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活力滿百遊具</a:t>
            </a:r>
            <a:endParaRPr lang="en-US" altLang="zh-TW" sz="7200" b="1" dirty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pPr algn="ctr"/>
            <a:r>
              <a:rPr lang="zh-TW" altLang="en-US" sz="72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使用安全宣導</a:t>
            </a:r>
            <a:endParaRPr lang="zh-CN" altLang="en-US" sz="7200" b="1" dirty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9042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500"/>
                            </p:stCondLst>
                            <p:childTnLst>
                              <p:par>
                                <p:cTn id="4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>
            <a:extLst>
              <a:ext uri="{FF2B5EF4-FFF2-40B4-BE49-F238E27FC236}">
                <a16:creationId xmlns:a16="http://schemas.microsoft.com/office/drawing/2014/main" id="{1EAC067B-65C3-42A8-8751-6C74FF36C0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06" r="71078" b="20000"/>
          <a:stretch/>
        </p:blipFill>
        <p:spPr>
          <a:xfrm>
            <a:off x="0" y="3185652"/>
            <a:ext cx="2784681" cy="2050025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B121D58A-31B5-44AA-8456-8BAD1F1AC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83"/>
          <a:stretch/>
        </p:blipFill>
        <p:spPr>
          <a:xfrm>
            <a:off x="-382412" y="5382437"/>
            <a:ext cx="13151361" cy="133833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5A59FB6D-1442-4BCE-AE52-02654F59097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9" t="-3811" b="83596"/>
          <a:stretch/>
        </p:blipFill>
        <p:spPr>
          <a:xfrm>
            <a:off x="8139763" y="-913032"/>
            <a:ext cx="4222741" cy="2678379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99FED787-E900-43C0-A85A-A0547C61B66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8" r="18557" b="86667"/>
          <a:stretch/>
        </p:blipFill>
        <p:spPr>
          <a:xfrm>
            <a:off x="5733149" y="-312166"/>
            <a:ext cx="5121664" cy="2214709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96EA29BA-48E1-49A8-ADA7-600176CFA13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26" t="12304" r="12969" b="79199"/>
          <a:stretch/>
        </p:blipFill>
        <p:spPr>
          <a:xfrm flipH="1">
            <a:off x="9857243" y="1125414"/>
            <a:ext cx="1179871" cy="165182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BCEDDDEF-6116-447F-BEFE-93E712BD7E9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01" t="70983" b="6132"/>
          <a:stretch/>
        </p:blipFill>
        <p:spPr>
          <a:xfrm>
            <a:off x="10447179" y="4291277"/>
            <a:ext cx="1861652" cy="2803202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0FD115D5-C2F1-4944-9C0C-8C3649D9D38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05" t="57328" r="8549" b="25379"/>
          <a:stretch/>
        </p:blipFill>
        <p:spPr>
          <a:xfrm>
            <a:off x="9435665" y="2141785"/>
            <a:ext cx="2098859" cy="2393759"/>
          </a:xfrm>
          <a:prstGeom prst="rect">
            <a:avLst/>
          </a:prstGeom>
        </p:spPr>
      </p:pic>
      <p:sp>
        <p:nvSpPr>
          <p:cNvPr id="16" name="内容占位符 4">
            <a:extLst>
              <a:ext uri="{FF2B5EF4-FFF2-40B4-BE49-F238E27FC236}">
                <a16:creationId xmlns:a16="http://schemas.microsoft.com/office/drawing/2014/main" id="{D9830CD6-42BA-40F3-9EC8-891526A77687}"/>
              </a:ext>
            </a:extLst>
          </p:cNvPr>
          <p:cNvSpPr txBox="1">
            <a:spLocks/>
          </p:cNvSpPr>
          <p:nvPr/>
        </p:nvSpPr>
        <p:spPr>
          <a:xfrm>
            <a:off x="3761609" y="2848261"/>
            <a:ext cx="4562475" cy="1193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dist">
              <a:lnSpc>
                <a:spcPct val="130000"/>
              </a:lnSpc>
              <a:spcBef>
                <a:spcPts val="30"/>
              </a:spcBef>
              <a:spcAft>
                <a:spcPts val="30"/>
              </a:spcAft>
              <a:buNone/>
            </a:pPr>
            <a:r>
              <a:rPr lang="zh-CN" altLang="en-US" sz="6000" dirty="0">
                <a:solidFill>
                  <a:schemeClr val="bg1"/>
                </a:solidFill>
                <a:latin typeface="迷你简菱心" panose="02010609000101010101" pitchFamily="49" charset="-122"/>
                <a:ea typeface="迷你简菱心" panose="02010609000101010101" pitchFamily="49" charset="-122"/>
                <a:cs typeface="+mn-ea"/>
                <a:sym typeface="+mn-lt"/>
              </a:rPr>
              <a:t>编辑标题</a:t>
            </a:r>
            <a:endParaRPr lang="en-US" altLang="zh-CN" sz="6000" dirty="0">
              <a:solidFill>
                <a:schemeClr val="bg1"/>
              </a:solidFill>
              <a:latin typeface="迷你简菱心" panose="02010609000101010101" pitchFamily="49" charset="-122"/>
              <a:ea typeface="迷你简菱心" panose="02010609000101010101" pitchFamily="49" charset="-122"/>
              <a:cs typeface="+mn-ea"/>
              <a:sym typeface="+mn-lt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9B98D852-8F3D-4821-ADF2-7300B3F8BC97}"/>
              </a:ext>
            </a:extLst>
          </p:cNvPr>
          <p:cNvSpPr txBox="1"/>
          <p:nvPr/>
        </p:nvSpPr>
        <p:spPr>
          <a:xfrm>
            <a:off x="5099693" y="2320344"/>
            <a:ext cx="4414838" cy="594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30"/>
              </a:spcBef>
              <a:spcAft>
                <a:spcPts val="30"/>
              </a:spcAft>
            </a:pPr>
            <a:r>
              <a:rPr lang="en-US" altLang="zh-CN" sz="2800" dirty="0">
                <a:solidFill>
                  <a:schemeClr val="bg1"/>
                </a:solidFill>
                <a:latin typeface="迷你简菱心" panose="02010609000101010101" pitchFamily="49" charset="-122"/>
                <a:ea typeface="迷你简菱心" panose="02010609000101010101" pitchFamily="49" charset="-122"/>
              </a:rPr>
              <a:t>PART ONE</a:t>
            </a:r>
            <a:endParaRPr lang="zh-CN" altLang="en-US" sz="2800" dirty="0">
              <a:solidFill>
                <a:schemeClr val="bg1"/>
              </a:solidFill>
              <a:latin typeface="迷你简菱心" panose="02010609000101010101" pitchFamily="49" charset="-122"/>
              <a:ea typeface="迷你简菱心" panose="02010609000101010101" pitchFamily="49" charset="-122"/>
            </a:endParaRPr>
          </a:p>
        </p:txBody>
      </p: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D66E74D0-7B51-4BF6-8C39-42F5D445F9E2}"/>
              </a:ext>
            </a:extLst>
          </p:cNvPr>
          <p:cNvCxnSpPr>
            <a:cxnSpLocks/>
          </p:cNvCxnSpPr>
          <p:nvPr/>
        </p:nvCxnSpPr>
        <p:spPr>
          <a:xfrm>
            <a:off x="7649116" y="2653466"/>
            <a:ext cx="1067100" cy="0"/>
          </a:xfrm>
          <a:prstGeom prst="line">
            <a:avLst/>
          </a:prstGeom>
          <a:ln w="12700">
            <a:solidFill>
              <a:srgbClr val="AD33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88B7F4D8-1DBE-4BD4-A18C-35A868A760D8}"/>
              </a:ext>
            </a:extLst>
          </p:cNvPr>
          <p:cNvCxnSpPr>
            <a:cxnSpLocks/>
          </p:cNvCxnSpPr>
          <p:nvPr/>
        </p:nvCxnSpPr>
        <p:spPr>
          <a:xfrm>
            <a:off x="3897447" y="2653466"/>
            <a:ext cx="1067100" cy="0"/>
          </a:xfrm>
          <a:prstGeom prst="line">
            <a:avLst/>
          </a:prstGeom>
          <a:ln w="12700">
            <a:solidFill>
              <a:srgbClr val="AD33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>
            <a:extLst>
              <a:ext uri="{FF2B5EF4-FFF2-40B4-BE49-F238E27FC236}">
                <a16:creationId xmlns:a16="http://schemas.microsoft.com/office/drawing/2014/main" id="{E96589C0-CC69-45E1-9816-A5C188C5B76B}"/>
              </a:ext>
            </a:extLst>
          </p:cNvPr>
          <p:cNvSpPr txBox="1"/>
          <p:nvPr/>
        </p:nvSpPr>
        <p:spPr>
          <a:xfrm>
            <a:off x="5222048" y="1493552"/>
            <a:ext cx="1641595" cy="952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30"/>
              </a:spcBef>
              <a:spcAft>
                <a:spcPts val="30"/>
              </a:spcAft>
            </a:pPr>
            <a:r>
              <a:rPr lang="en-US" altLang="zh-CN" sz="4800" b="1" dirty="0">
                <a:solidFill>
                  <a:schemeClr val="bg1"/>
                </a:solidFill>
                <a:latin typeface="迷你简菱心" panose="02010609000101010101" pitchFamily="49" charset="-122"/>
                <a:ea typeface="迷你简菱心" panose="02010609000101010101" pitchFamily="49" charset="-122"/>
              </a:rPr>
              <a:t>01</a:t>
            </a:r>
            <a:endParaRPr lang="zh-CN" altLang="en-US" sz="4800" b="1" dirty="0">
              <a:solidFill>
                <a:schemeClr val="bg1"/>
              </a:solidFill>
              <a:latin typeface="迷你简菱心" panose="02010609000101010101" pitchFamily="49" charset="-122"/>
              <a:ea typeface="迷你简菱心" panose="02010609000101010101" pitchFamily="49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F666D41-0805-43DC-872F-A1DDCF20C1B6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7089" y="5106974"/>
            <a:ext cx="2302161" cy="164413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D583350-8583-4326-9531-891CA6969A5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0045" y="5414892"/>
            <a:ext cx="1874961" cy="1339258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3826072" y="5768587"/>
            <a:ext cx="43136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solidFill>
                  <a:srgbClr val="FF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！別撞到頭！</a:t>
            </a:r>
            <a:endParaRPr lang="zh-TW" altLang="en-US" sz="3200" dirty="0"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477031" y="556735"/>
            <a:ext cx="103517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>
                <a:solidFill>
                  <a:srgbClr val="006FB5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請特別注意</a:t>
            </a: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47347" y="776715"/>
            <a:ext cx="5252186" cy="3514562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02978" y="1908837"/>
            <a:ext cx="5290247" cy="3506055"/>
          </a:xfrm>
          <a:prstGeom prst="rect">
            <a:avLst/>
          </a:prstGeom>
        </p:spPr>
      </p:pic>
      <p:cxnSp>
        <p:nvCxnSpPr>
          <p:cNvPr id="26" name="直線單箭頭接點 25"/>
          <p:cNvCxnSpPr/>
          <p:nvPr/>
        </p:nvCxnSpPr>
        <p:spPr>
          <a:xfrm flipV="1">
            <a:off x="5818430" y="3369508"/>
            <a:ext cx="798030" cy="240327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單箭頭接點 23"/>
          <p:cNvCxnSpPr/>
          <p:nvPr/>
        </p:nvCxnSpPr>
        <p:spPr>
          <a:xfrm flipH="1" flipV="1">
            <a:off x="2711952" y="2072814"/>
            <a:ext cx="2672761" cy="377445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55195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prestig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250"/>
                            </p:stCondLst>
                            <p:childTnLst>
                              <p:par>
                                <p:cTn id="4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750"/>
                            </p:stCondLst>
                            <p:childTnLst>
                              <p:par>
                                <p:cTn id="5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500"/>
                            </p:stCondLst>
                            <p:childTnLst>
                              <p:par>
                                <p:cTn id="6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250"/>
                            </p:stCondLst>
                            <p:childTnLst>
                              <p:par>
                                <p:cTn id="6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250"/>
                            </p:stCondLst>
                            <p:childTnLst>
                              <p:par>
                                <p:cTn id="7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72F6393-F807-48B7-948C-01AC9D5ED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新蓋好的遊樂設施該怎麼玩哩？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00CBE772-1D28-4A4F-8C1B-F5EDC8235A7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805" y="1611442"/>
            <a:ext cx="3264240" cy="4351338"/>
          </a:xfrm>
        </p:spPr>
      </p:pic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D97FB774-68E6-485F-B4C5-19D4F00616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70919" y="2740026"/>
            <a:ext cx="5527590" cy="1634266"/>
          </a:xfrm>
        </p:spPr>
        <p:txBody>
          <a:bodyPr/>
          <a:lstStyle/>
          <a:p>
            <a:r>
              <a:rPr lang="zh-TW" altLang="en-US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請不要逆向由溜滑梯爬上去容易引發危險。</a:t>
            </a:r>
            <a:endParaRPr lang="en-US" altLang="zh-TW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順著溜滑梯滑下來。</a:t>
            </a:r>
          </a:p>
        </p:txBody>
      </p:sp>
    </p:spTree>
    <p:extLst>
      <p:ext uri="{BB962C8B-B14F-4D97-AF65-F5344CB8AC3E}">
        <p14:creationId xmlns:p14="http://schemas.microsoft.com/office/powerpoint/2010/main" val="4283012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72F6393-F807-48B7-948C-01AC9D5ED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新蓋好的遊樂設施該怎麼玩哩？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D97FB774-68E6-485F-B4C5-19D4F00616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70918" y="2262231"/>
            <a:ext cx="5931243" cy="2136774"/>
          </a:xfrm>
        </p:spPr>
        <p:txBody>
          <a:bodyPr>
            <a:normAutofit/>
          </a:bodyPr>
          <a:lstStyle/>
          <a:p>
            <a:r>
              <a:rPr lang="zh-TW" altLang="en-US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不要在上面嘻笑跳鬧，用繩子纏住同學，爬很高以免掉下來很危險。</a:t>
            </a:r>
            <a:endParaRPr lang="en-US" altLang="zh-TW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往木平台方向移動不要逆向避免撞在一起</a:t>
            </a:r>
          </a:p>
        </p:txBody>
      </p:sp>
      <p:pic>
        <p:nvPicPr>
          <p:cNvPr id="8" name="內容版面配置區 7">
            <a:extLst>
              <a:ext uri="{FF2B5EF4-FFF2-40B4-BE49-F238E27FC236}">
                <a16:creationId xmlns:a16="http://schemas.microsoft.com/office/drawing/2014/main" id="{37F7278A-40A9-4BA6-889B-7CD2FD97F2D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841" y="1690688"/>
            <a:ext cx="3264240" cy="4351338"/>
          </a:xfrm>
        </p:spPr>
      </p:pic>
    </p:spTree>
    <p:extLst>
      <p:ext uri="{BB962C8B-B14F-4D97-AF65-F5344CB8AC3E}">
        <p14:creationId xmlns:p14="http://schemas.microsoft.com/office/powerpoint/2010/main" val="2409160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72F6393-F807-48B7-948C-01AC9D5ED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新蓋好的遊樂設施該怎麼玩哩？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D97FB774-68E6-485F-B4C5-19D4F00616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7882" y="2262231"/>
            <a:ext cx="6244280" cy="2136774"/>
          </a:xfrm>
        </p:spPr>
        <p:txBody>
          <a:bodyPr>
            <a:normAutofit/>
          </a:bodyPr>
          <a:lstStyle/>
          <a:p>
            <a:r>
              <a:rPr lang="zh-TW" altLang="en-US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小心移動，注意腳下不要被繩子纏住。</a:t>
            </a:r>
            <a:endParaRPr lang="en-US" altLang="zh-TW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玩耍時請不要推擠避免發生危險</a:t>
            </a:r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A62BA179-6F52-421B-9C5F-8C3309D59F0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821" y="1537301"/>
            <a:ext cx="3264240" cy="4351338"/>
          </a:xfrm>
        </p:spPr>
      </p:pic>
    </p:spTree>
    <p:extLst>
      <p:ext uri="{BB962C8B-B14F-4D97-AF65-F5344CB8AC3E}">
        <p14:creationId xmlns:p14="http://schemas.microsoft.com/office/powerpoint/2010/main" val="339890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72F6393-F807-48B7-948C-01AC9D5ED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新蓋好的遊樂設施該怎麼玩哩？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D97FB774-68E6-485F-B4C5-19D4F00616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7882" y="2262231"/>
            <a:ext cx="6244280" cy="2136774"/>
          </a:xfrm>
        </p:spPr>
        <p:txBody>
          <a:bodyPr>
            <a:normAutofit/>
          </a:bodyPr>
          <a:lstStyle/>
          <a:p>
            <a:r>
              <a:rPr lang="zh-TW" altLang="en-US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小心移動，注意腳下不要被繩子纏住。</a:t>
            </a:r>
            <a:endParaRPr lang="en-US" altLang="zh-TW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玩耍時請不要推擠避免發生危險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8C2E03C7-DCE5-48BF-93B6-B093DA2EDC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710" y="1842101"/>
            <a:ext cx="4570969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6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72F6393-F807-48B7-948C-01AC9D5ED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新蓋好的遊樂設施該怎麼玩哩？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66AED00-A45E-433A-9F07-95F5C005717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往溜滑梯方向攀爬不要逆向以免發生危險。</a:t>
            </a:r>
            <a:endParaRPr lang="en-US" altLang="zh-TW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按照順序爬不要推擠。</a:t>
            </a:r>
            <a:endParaRPr lang="en-US" altLang="zh-TW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/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D97FB774-68E6-485F-B4C5-19D4F00616E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altLang="zh-TW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E4AD2AA3-00E0-48EE-8524-646BE81552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6006" y="1535788"/>
            <a:ext cx="3393988" cy="452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46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72F6393-F807-48B7-948C-01AC9D5ED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新蓋好的遊樂設施該怎麼玩哩？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DAC888E-6DD9-48CE-A81C-A16ABFDEE54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往溜滑梯方向攀爬不要逆向以免發生危險。</a:t>
            </a:r>
          </a:p>
          <a:p>
            <a:r>
              <a:rPr lang="zh-TW" altLang="en-US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按照順序爬不要推擠。</a:t>
            </a:r>
          </a:p>
          <a:p>
            <a:r>
              <a:rPr lang="zh-TW" altLang="en-US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小心繩子纏住腳跌倒。</a:t>
            </a:r>
          </a:p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10F550D-1736-480B-A9CE-596E7F2845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648" y="1690688"/>
            <a:ext cx="3247833" cy="432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782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05127C37-EC1D-4883-8D07-8A42077CDB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726" y="618203"/>
            <a:ext cx="10714007" cy="7131216"/>
          </a:xfrm>
          <a:prstGeom prst="rect">
            <a:avLst/>
          </a:prstGeom>
        </p:spPr>
      </p:pic>
      <p:sp>
        <p:nvSpPr>
          <p:cNvPr id="13" name="内容占位符 4">
            <a:extLst>
              <a:ext uri="{FF2B5EF4-FFF2-40B4-BE49-F238E27FC236}">
                <a16:creationId xmlns:a16="http://schemas.microsoft.com/office/drawing/2014/main" id="{2D7CBD27-0395-4B87-AA6A-877F412917D0}"/>
              </a:ext>
            </a:extLst>
          </p:cNvPr>
          <p:cNvSpPr txBox="1">
            <a:spLocks/>
          </p:cNvSpPr>
          <p:nvPr/>
        </p:nvSpPr>
        <p:spPr>
          <a:xfrm>
            <a:off x="2570672" y="2688833"/>
            <a:ext cx="7631344" cy="2274931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30000"/>
              </a:lnSpc>
              <a:spcBef>
                <a:spcPts val="30"/>
              </a:spcBef>
              <a:spcAft>
                <a:spcPts val="30"/>
              </a:spcAft>
              <a:buNone/>
            </a:pPr>
            <a:r>
              <a:rPr lang="en-US" altLang="zh-TW" sz="104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+mn-ea"/>
                <a:sym typeface="+mn-lt"/>
              </a:rPr>
              <a:t>1.</a:t>
            </a:r>
            <a:r>
              <a:rPr lang="zh-TW" altLang="en-US" sz="10400" dirty="0">
                <a:solidFill>
                  <a:srgbClr val="FF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+mn-ea"/>
                <a:sym typeface="+mn-lt"/>
              </a:rPr>
              <a:t>安全第一</a:t>
            </a:r>
            <a:r>
              <a:rPr lang="zh-TW" altLang="en-US" sz="104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+mn-ea"/>
                <a:sym typeface="+mn-lt"/>
              </a:rPr>
              <a:t>，請務必遵守遊具規則。</a:t>
            </a:r>
            <a:endParaRPr lang="en-US" altLang="zh-TW" sz="10400" dirty="0">
              <a:latin typeface="書法中楷（注音一）" panose="02010609010101010101" pitchFamily="49" charset="-120"/>
              <a:ea typeface="書法中楷（注音一）" panose="02010609010101010101" pitchFamily="49" charset="-120"/>
              <a:cs typeface="+mn-ea"/>
              <a:sym typeface="+mn-lt"/>
            </a:endParaRPr>
          </a:p>
          <a:p>
            <a:pPr marL="0" indent="0" algn="just">
              <a:lnSpc>
                <a:spcPct val="130000"/>
              </a:lnSpc>
              <a:spcBef>
                <a:spcPts val="30"/>
              </a:spcBef>
              <a:spcAft>
                <a:spcPts val="30"/>
              </a:spcAft>
              <a:buNone/>
            </a:pPr>
            <a:r>
              <a:rPr lang="en-US" altLang="zh-TW" sz="104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+mn-ea"/>
                <a:sym typeface="+mn-lt"/>
              </a:rPr>
              <a:t>2.</a:t>
            </a:r>
            <a:r>
              <a:rPr lang="zh-TW" altLang="en-US" sz="104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+mn-ea"/>
                <a:sym typeface="+mn-lt"/>
              </a:rPr>
              <a:t>排隊上遊樂器材、勿推擠與衝撞。</a:t>
            </a:r>
            <a:endParaRPr lang="en-US" altLang="zh-TW" sz="10400" dirty="0">
              <a:latin typeface="書法中楷（注音一）" panose="02010609010101010101" pitchFamily="49" charset="-120"/>
              <a:ea typeface="書法中楷（注音一）" panose="02010609010101010101" pitchFamily="49" charset="-120"/>
              <a:cs typeface="+mn-ea"/>
              <a:sym typeface="+mn-lt"/>
            </a:endParaRPr>
          </a:p>
          <a:p>
            <a:pPr marL="0" indent="0" algn="just">
              <a:lnSpc>
                <a:spcPct val="130000"/>
              </a:lnSpc>
              <a:spcBef>
                <a:spcPts val="30"/>
              </a:spcBef>
              <a:spcAft>
                <a:spcPts val="30"/>
              </a:spcAft>
              <a:buNone/>
            </a:pPr>
            <a:r>
              <a:rPr lang="en-US" altLang="zh-TW" sz="104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+mn-ea"/>
                <a:sym typeface="+mn-lt"/>
              </a:rPr>
              <a:t>3.</a:t>
            </a:r>
            <a:r>
              <a:rPr lang="zh-TW" altLang="en-US" sz="104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+mn-ea"/>
                <a:sym typeface="+mn-lt"/>
              </a:rPr>
              <a:t>預備鐘聲響，不可以用跳的或是用跑的下遊樂器材，避免不小心衝撞或摔傷。</a:t>
            </a:r>
            <a:endParaRPr lang="en-US" altLang="zh-TW" sz="10400" dirty="0">
              <a:latin typeface="書法中楷（注音一）" panose="02010609010101010101" pitchFamily="49" charset="-120"/>
              <a:ea typeface="書法中楷（注音一）" panose="02010609010101010101" pitchFamily="49" charset="-120"/>
              <a:cs typeface="+mn-ea"/>
              <a:sym typeface="+mn-lt"/>
            </a:endParaRPr>
          </a:p>
          <a:p>
            <a:pPr marL="0" indent="0" algn="just">
              <a:lnSpc>
                <a:spcPct val="130000"/>
              </a:lnSpc>
              <a:spcBef>
                <a:spcPts val="30"/>
              </a:spcBef>
              <a:spcAft>
                <a:spcPts val="30"/>
              </a:spcAft>
              <a:buNone/>
            </a:pPr>
            <a:r>
              <a:rPr lang="en-US" altLang="zh-TW" sz="104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+mn-ea"/>
                <a:sym typeface="+mn-lt"/>
              </a:rPr>
              <a:t>4.</a:t>
            </a:r>
            <a:r>
              <a:rPr lang="zh-TW" altLang="en-US" sz="104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+mn-ea"/>
                <a:sym typeface="+mn-lt"/>
              </a:rPr>
              <a:t>禁止在藍色網子下拉繩子。</a:t>
            </a:r>
            <a:endParaRPr lang="en-US" altLang="zh-TW" sz="10400" dirty="0">
              <a:latin typeface="書法中楷（注音一）" panose="02010609010101010101" pitchFamily="49" charset="-120"/>
              <a:ea typeface="書法中楷（注音一）" panose="02010609010101010101" pitchFamily="49" charset="-120"/>
              <a:cs typeface="+mn-ea"/>
              <a:sym typeface="+mn-lt"/>
            </a:endParaRPr>
          </a:p>
          <a:p>
            <a:pPr marL="0" indent="0" algn="just">
              <a:lnSpc>
                <a:spcPct val="130000"/>
              </a:lnSpc>
              <a:spcBef>
                <a:spcPts val="30"/>
              </a:spcBef>
              <a:spcAft>
                <a:spcPts val="30"/>
              </a:spcAft>
              <a:buNone/>
            </a:pPr>
            <a:endParaRPr lang="zh-CN" altLang="en-US" sz="2000" dirty="0">
              <a:latin typeface="迷你简菱心" panose="02010609000101010101" pitchFamily="49" charset="-122"/>
              <a:ea typeface="迷你简菱心" panose="02010609000101010101" pitchFamily="49" charset="-122"/>
              <a:cs typeface="+mn-ea"/>
              <a:sym typeface="+mn-lt"/>
            </a:endParaRPr>
          </a:p>
          <a:p>
            <a:pPr marL="0" indent="0" algn="just">
              <a:lnSpc>
                <a:spcPct val="130000"/>
              </a:lnSpc>
              <a:spcBef>
                <a:spcPts val="30"/>
              </a:spcBef>
              <a:spcAft>
                <a:spcPts val="30"/>
              </a:spcAft>
              <a:buNone/>
            </a:pPr>
            <a:endParaRPr lang="zh-CN" altLang="en-US" sz="2000" dirty="0">
              <a:latin typeface="迷你简菱心" panose="02010609000101010101" pitchFamily="49" charset="-122"/>
              <a:ea typeface="迷你简菱心" panose="02010609000101010101" pitchFamily="49" charset="-122"/>
              <a:cs typeface="+mn-ea"/>
              <a:sym typeface="+mn-lt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D891B29-B024-4AD9-AFB2-6CA914EB32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576" y="932986"/>
            <a:ext cx="2484932" cy="175584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54079A7-D90B-4F98-A29D-DC053FE461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3446" y="3950898"/>
            <a:ext cx="4022344" cy="2876170"/>
          </a:xfrm>
          <a:prstGeom prst="rect">
            <a:avLst/>
          </a:prstGeom>
        </p:spPr>
      </p:pic>
      <p:sp>
        <p:nvSpPr>
          <p:cNvPr id="10" name="内容占位符 4">
            <a:extLst>
              <a:ext uri="{FF2B5EF4-FFF2-40B4-BE49-F238E27FC236}">
                <a16:creationId xmlns:a16="http://schemas.microsoft.com/office/drawing/2014/main" id="{8D8A4C1A-A1D9-49BF-BF63-BA40E1725972}"/>
              </a:ext>
            </a:extLst>
          </p:cNvPr>
          <p:cNvSpPr txBox="1">
            <a:spLocks/>
          </p:cNvSpPr>
          <p:nvPr/>
        </p:nvSpPr>
        <p:spPr>
          <a:xfrm>
            <a:off x="3766107" y="1628048"/>
            <a:ext cx="5922058" cy="87316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30000"/>
              </a:lnSpc>
              <a:spcBef>
                <a:spcPts val="30"/>
              </a:spcBef>
              <a:spcAft>
                <a:spcPts val="30"/>
              </a:spcAft>
              <a:buNone/>
            </a:pPr>
            <a:r>
              <a:rPr lang="zh-TW" altLang="en-US" sz="4400" dirty="0">
                <a:solidFill>
                  <a:srgbClr val="FF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+mn-ea"/>
                <a:sym typeface="+mn-lt"/>
              </a:rPr>
              <a:t>愛的叮嚀</a:t>
            </a:r>
            <a:endParaRPr lang="zh-CN" altLang="en-US" sz="4400" dirty="0">
              <a:solidFill>
                <a:srgbClr val="FF000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  <a:cs typeface="+mn-ea"/>
              <a:sym typeface="+mn-lt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D26601E6-8565-4E9D-94C5-1DB0502E8E3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9" t="-3811" b="83596"/>
          <a:stretch/>
        </p:blipFill>
        <p:spPr>
          <a:xfrm>
            <a:off x="8139763" y="-913032"/>
            <a:ext cx="4222741" cy="26783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139C1AB-A57B-48E4-8473-814FD23A408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8" r="18557" b="86667"/>
          <a:stretch/>
        </p:blipFill>
        <p:spPr>
          <a:xfrm>
            <a:off x="-457023" y="-344526"/>
            <a:ext cx="5121664" cy="2214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506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drap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25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  <p:bldP spid="10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A4DC745-BC17-4427-A432-75452A8F4B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80"/>
          <a:stretch/>
        </p:blipFill>
        <p:spPr>
          <a:xfrm>
            <a:off x="-3870" y="-2072"/>
            <a:ext cx="12191998" cy="686007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5E8D83F-BAA4-4EAA-9EB1-E492196AF28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06" r="71078" b="20000"/>
          <a:stretch/>
        </p:blipFill>
        <p:spPr>
          <a:xfrm>
            <a:off x="0" y="3185652"/>
            <a:ext cx="2784681" cy="2050025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23D98469-A133-4F91-92E0-9F353270F0C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9" t="-3811" b="83596"/>
          <a:stretch/>
        </p:blipFill>
        <p:spPr>
          <a:xfrm>
            <a:off x="8139763" y="-913032"/>
            <a:ext cx="4222741" cy="2678379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224EEBE9-E6EA-45F1-B394-C20C4351F34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8" r="18557" b="86667"/>
          <a:stretch/>
        </p:blipFill>
        <p:spPr>
          <a:xfrm>
            <a:off x="5733149" y="-312166"/>
            <a:ext cx="5121664" cy="2214709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9E2A745C-2B26-4AE7-A543-D1A30CBB6AF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26" t="12304" r="12969" b="79199"/>
          <a:stretch/>
        </p:blipFill>
        <p:spPr>
          <a:xfrm flipH="1">
            <a:off x="9857243" y="1125414"/>
            <a:ext cx="1179871" cy="1651820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7DC50E77-07FF-42DC-905C-A277CB4ABC6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0" t="60907" r="62104" b="26891"/>
          <a:stretch/>
        </p:blipFill>
        <p:spPr>
          <a:xfrm>
            <a:off x="1548136" y="3799130"/>
            <a:ext cx="1861653" cy="1760650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03ECFC58-F478-4E93-8577-2AC58A5A5F1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28" r="67734" b="36043"/>
          <a:stretch/>
        </p:blipFill>
        <p:spPr>
          <a:xfrm rot="20183396">
            <a:off x="-946698" y="-254823"/>
            <a:ext cx="3240196" cy="1601212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3210609" y="1538118"/>
            <a:ext cx="69527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600" dirty="0">
                <a:solidFill>
                  <a:srgbClr val="006FB5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人人皆遵守</a:t>
            </a:r>
            <a:endParaRPr lang="en-US" altLang="zh-TW" sz="6600" dirty="0">
              <a:solidFill>
                <a:srgbClr val="006FB5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r>
              <a:rPr lang="zh-TW" altLang="en-US" sz="6600" dirty="0">
                <a:solidFill>
                  <a:srgbClr val="006FB5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事事皆平安</a:t>
            </a:r>
          </a:p>
        </p:txBody>
      </p:sp>
    </p:spTree>
    <p:extLst>
      <p:ext uri="{BB962C8B-B14F-4D97-AF65-F5344CB8AC3E}">
        <p14:creationId xmlns:p14="http://schemas.microsoft.com/office/powerpoint/2010/main" val="1946600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CE16391-0944-40AC-A3D9-372FCFFC3B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8301" y="193431"/>
            <a:ext cx="12555935" cy="6664569"/>
          </a:xfrm>
          <a:prstGeom prst="rect">
            <a:avLst/>
          </a:prstGeom>
        </p:spPr>
      </p:pic>
      <p:sp>
        <p:nvSpPr>
          <p:cNvPr id="10" name="内容占位符 4">
            <a:extLst>
              <a:ext uri="{FF2B5EF4-FFF2-40B4-BE49-F238E27FC236}">
                <a16:creationId xmlns:a16="http://schemas.microsoft.com/office/drawing/2014/main" id="{53646063-AE4A-4F55-8929-2BA5FB570F46}"/>
              </a:ext>
            </a:extLst>
          </p:cNvPr>
          <p:cNvSpPr txBox="1">
            <a:spLocks/>
          </p:cNvSpPr>
          <p:nvPr/>
        </p:nvSpPr>
        <p:spPr>
          <a:xfrm>
            <a:off x="4959275" y="4023360"/>
            <a:ext cx="5554532" cy="124308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30000"/>
              </a:lnSpc>
              <a:spcBef>
                <a:spcPts val="30"/>
              </a:spcBef>
              <a:spcAft>
                <a:spcPts val="30"/>
              </a:spcAft>
            </a:pPr>
            <a:endParaRPr lang="zh-CN" altLang="en-US" sz="2000" dirty="0">
              <a:latin typeface="迷你简菱心" panose="02010609000101010101" pitchFamily="49" charset="-122"/>
              <a:ea typeface="迷你简菱心" panose="02010609000101010101" pitchFamily="49" charset="-122"/>
              <a:cs typeface="+mn-ea"/>
              <a:sym typeface="+mn-lt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04BC5A5-310E-48D9-ACC9-439D1521C2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717705" y="3471040"/>
            <a:ext cx="6676980" cy="471527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40566A5-CCB7-4E60-A6FD-537E8761417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9" t="-3811" b="83596"/>
          <a:stretch/>
        </p:blipFill>
        <p:spPr>
          <a:xfrm>
            <a:off x="8139763" y="-913032"/>
            <a:ext cx="4222741" cy="267837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544C583-D0BE-4DC5-A4CA-B3426725444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8" r="18557" b="86667"/>
          <a:stretch/>
        </p:blipFill>
        <p:spPr>
          <a:xfrm>
            <a:off x="5733149" y="-312166"/>
            <a:ext cx="5121664" cy="221470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3C82D10-8C58-46CD-8A3D-D47926AF801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28" r="67734" b="36043"/>
          <a:stretch/>
        </p:blipFill>
        <p:spPr>
          <a:xfrm rot="20183396">
            <a:off x="-210403" y="235069"/>
            <a:ext cx="3240196" cy="1601212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2599141" y="2021041"/>
            <a:ext cx="75655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dirty="0">
                <a:solidFill>
                  <a:srgbClr val="006FB5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各年級</a:t>
            </a:r>
            <a:r>
              <a:rPr lang="zh-TW" altLang="en-US" sz="4800" dirty="0">
                <a:solidFill>
                  <a:srgbClr val="FF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使用時間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2732965" y="2696686"/>
            <a:ext cx="681486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600" dirty="0">
                <a:solidFill>
                  <a:srgbClr val="FF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上午</a:t>
            </a:r>
            <a:r>
              <a:rPr lang="en-US" altLang="zh-TW" sz="4600" dirty="0">
                <a:solidFill>
                  <a:srgbClr val="006FB5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:</a:t>
            </a:r>
            <a:r>
              <a:rPr lang="zh-TW" altLang="en-US" sz="4600" dirty="0">
                <a:solidFill>
                  <a:srgbClr val="006FB5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一到三年級</a:t>
            </a:r>
          </a:p>
        </p:txBody>
      </p:sp>
      <p:sp>
        <p:nvSpPr>
          <p:cNvPr id="13" name="文字方塊 12"/>
          <p:cNvSpPr txBox="1"/>
          <p:nvPr/>
        </p:nvSpPr>
        <p:spPr>
          <a:xfrm>
            <a:off x="2832250" y="3524593"/>
            <a:ext cx="681486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600" dirty="0">
                <a:solidFill>
                  <a:srgbClr val="FF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下午</a:t>
            </a:r>
            <a:r>
              <a:rPr lang="en-US" altLang="zh-TW" sz="4600" dirty="0">
                <a:solidFill>
                  <a:srgbClr val="006FB5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:</a:t>
            </a:r>
            <a:r>
              <a:rPr lang="zh-TW" altLang="en-US" sz="4600" dirty="0">
                <a:solidFill>
                  <a:srgbClr val="006FB5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四到六年級</a:t>
            </a:r>
          </a:p>
        </p:txBody>
      </p:sp>
      <p:sp>
        <p:nvSpPr>
          <p:cNvPr id="3" name="矩形 2"/>
          <p:cNvSpPr/>
          <p:nvPr/>
        </p:nvSpPr>
        <p:spPr>
          <a:xfrm>
            <a:off x="1538377" y="247905"/>
            <a:ext cx="94775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TW" altLang="en-US" sz="7200" b="1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活力滿百遊具</a:t>
            </a:r>
            <a:endParaRPr lang="en-US" altLang="zh-TW" sz="7200" b="1" dirty="0">
              <a:ln>
                <a:solidFill>
                  <a:prstClr val="white"/>
                </a:solidFill>
              </a:ln>
              <a:solidFill>
                <a:srgbClr val="FF000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2510697" y="4218802"/>
            <a:ext cx="872089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600" dirty="0">
                <a:solidFill>
                  <a:srgbClr val="FF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未開放時段</a:t>
            </a:r>
            <a:r>
              <a:rPr lang="en-US" altLang="zh-TW" sz="4600" dirty="0">
                <a:solidFill>
                  <a:srgbClr val="006FB5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:</a:t>
            </a:r>
            <a:br>
              <a:rPr lang="en-US" altLang="zh-TW" sz="4600" dirty="0">
                <a:solidFill>
                  <a:srgbClr val="006FB5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</a:br>
            <a:r>
              <a:rPr lang="zh-TW" altLang="en-US" sz="4600" dirty="0">
                <a:solidFill>
                  <a:srgbClr val="006FB5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用餐午休及打掃時段</a:t>
            </a:r>
          </a:p>
        </p:txBody>
      </p:sp>
    </p:spTree>
    <p:extLst>
      <p:ext uri="{BB962C8B-B14F-4D97-AF65-F5344CB8AC3E}">
        <p14:creationId xmlns:p14="http://schemas.microsoft.com/office/powerpoint/2010/main" val="25213708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4745" y="1189476"/>
            <a:ext cx="3209925" cy="321945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1EAC067B-65C3-42A8-8751-6C74FF36C02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06" r="71078" b="20000"/>
          <a:stretch/>
        </p:blipFill>
        <p:spPr>
          <a:xfrm>
            <a:off x="0" y="3185652"/>
            <a:ext cx="2784681" cy="2050025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B121D58A-31B5-44AA-8456-8BAD1F1ACDA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83"/>
          <a:stretch/>
        </p:blipFill>
        <p:spPr>
          <a:xfrm>
            <a:off x="-904817" y="5478183"/>
            <a:ext cx="13151361" cy="133833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5A59FB6D-1442-4BCE-AE52-02654F59097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9" t="-3811" b="83596"/>
          <a:stretch/>
        </p:blipFill>
        <p:spPr>
          <a:xfrm>
            <a:off x="8139763" y="-913032"/>
            <a:ext cx="4222741" cy="2678379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99FED787-E900-43C0-A85A-A0547C61B66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8" r="18557" b="86667"/>
          <a:stretch/>
        </p:blipFill>
        <p:spPr>
          <a:xfrm>
            <a:off x="5733149" y="-312166"/>
            <a:ext cx="5121664" cy="2214709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96EA29BA-48E1-49A8-ADA7-600176CFA13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26" t="12304" r="12969" b="79199"/>
          <a:stretch/>
        </p:blipFill>
        <p:spPr>
          <a:xfrm flipH="1">
            <a:off x="11205186" y="13194"/>
            <a:ext cx="1179871" cy="165182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BCEDDDEF-6116-447F-BEFE-93E712BD7E9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01" t="70983" b="6132"/>
          <a:stretch/>
        </p:blipFill>
        <p:spPr>
          <a:xfrm>
            <a:off x="10447179" y="4291277"/>
            <a:ext cx="1861652" cy="2803202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0FD115D5-C2F1-4944-9C0C-8C3649D9D38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05" t="57328" r="8549" b="25379"/>
          <a:stretch/>
        </p:blipFill>
        <p:spPr>
          <a:xfrm>
            <a:off x="8888462" y="3772428"/>
            <a:ext cx="2098859" cy="2393759"/>
          </a:xfrm>
          <a:prstGeom prst="rect">
            <a:avLst/>
          </a:prstGeom>
        </p:spPr>
      </p:pic>
      <p:sp>
        <p:nvSpPr>
          <p:cNvPr id="16" name="内容占位符 4">
            <a:extLst>
              <a:ext uri="{FF2B5EF4-FFF2-40B4-BE49-F238E27FC236}">
                <a16:creationId xmlns:a16="http://schemas.microsoft.com/office/drawing/2014/main" id="{D9830CD6-42BA-40F3-9EC8-891526A77687}"/>
              </a:ext>
            </a:extLst>
          </p:cNvPr>
          <p:cNvSpPr txBox="1">
            <a:spLocks/>
          </p:cNvSpPr>
          <p:nvPr/>
        </p:nvSpPr>
        <p:spPr>
          <a:xfrm>
            <a:off x="3761609" y="2848261"/>
            <a:ext cx="4562475" cy="1193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dist">
              <a:lnSpc>
                <a:spcPct val="130000"/>
              </a:lnSpc>
              <a:spcBef>
                <a:spcPts val="30"/>
              </a:spcBef>
              <a:spcAft>
                <a:spcPts val="30"/>
              </a:spcAft>
              <a:buNone/>
            </a:pPr>
            <a:r>
              <a:rPr lang="zh-CN" altLang="en-US" sz="6000" dirty="0">
                <a:solidFill>
                  <a:schemeClr val="bg1"/>
                </a:solidFill>
                <a:latin typeface="迷你简菱心" panose="02010609000101010101" pitchFamily="49" charset="-122"/>
                <a:ea typeface="迷你简菱心" panose="02010609000101010101" pitchFamily="49" charset="-122"/>
                <a:cs typeface="+mn-ea"/>
                <a:sym typeface="+mn-lt"/>
              </a:rPr>
              <a:t>编辑标题</a:t>
            </a:r>
            <a:endParaRPr lang="en-US" altLang="zh-CN" sz="6000" dirty="0">
              <a:solidFill>
                <a:schemeClr val="bg1"/>
              </a:solidFill>
              <a:latin typeface="迷你简菱心" panose="02010609000101010101" pitchFamily="49" charset="-122"/>
              <a:ea typeface="迷你简菱心" panose="02010609000101010101" pitchFamily="49" charset="-122"/>
              <a:cs typeface="+mn-ea"/>
              <a:sym typeface="+mn-lt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9B98D852-8F3D-4821-ADF2-7300B3F8BC97}"/>
              </a:ext>
            </a:extLst>
          </p:cNvPr>
          <p:cNvSpPr txBox="1"/>
          <p:nvPr/>
        </p:nvSpPr>
        <p:spPr>
          <a:xfrm>
            <a:off x="5099693" y="2320344"/>
            <a:ext cx="4414838" cy="594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30"/>
              </a:spcBef>
              <a:spcAft>
                <a:spcPts val="30"/>
              </a:spcAft>
            </a:pPr>
            <a:r>
              <a:rPr lang="en-US" altLang="zh-CN" sz="2800" dirty="0">
                <a:solidFill>
                  <a:schemeClr val="bg1"/>
                </a:solidFill>
                <a:latin typeface="迷你简菱心" panose="02010609000101010101" pitchFamily="49" charset="-122"/>
                <a:ea typeface="迷你简菱心" panose="02010609000101010101" pitchFamily="49" charset="-122"/>
              </a:rPr>
              <a:t>PART ONE</a:t>
            </a:r>
            <a:endParaRPr lang="zh-CN" altLang="en-US" sz="2800" dirty="0">
              <a:solidFill>
                <a:schemeClr val="bg1"/>
              </a:solidFill>
              <a:latin typeface="迷你简菱心" panose="02010609000101010101" pitchFamily="49" charset="-122"/>
              <a:ea typeface="迷你简菱心" panose="02010609000101010101" pitchFamily="49" charset="-122"/>
            </a:endParaRPr>
          </a:p>
        </p:txBody>
      </p: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D66E74D0-7B51-4BF6-8C39-42F5D445F9E2}"/>
              </a:ext>
            </a:extLst>
          </p:cNvPr>
          <p:cNvCxnSpPr>
            <a:cxnSpLocks/>
          </p:cNvCxnSpPr>
          <p:nvPr/>
        </p:nvCxnSpPr>
        <p:spPr>
          <a:xfrm>
            <a:off x="7649116" y="2653466"/>
            <a:ext cx="1067100" cy="0"/>
          </a:xfrm>
          <a:prstGeom prst="line">
            <a:avLst/>
          </a:prstGeom>
          <a:ln w="12700">
            <a:solidFill>
              <a:srgbClr val="AD33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88B7F4D8-1DBE-4BD4-A18C-35A868A760D8}"/>
              </a:ext>
            </a:extLst>
          </p:cNvPr>
          <p:cNvCxnSpPr>
            <a:cxnSpLocks/>
          </p:cNvCxnSpPr>
          <p:nvPr/>
        </p:nvCxnSpPr>
        <p:spPr>
          <a:xfrm>
            <a:off x="3897447" y="2653466"/>
            <a:ext cx="1067100" cy="0"/>
          </a:xfrm>
          <a:prstGeom prst="line">
            <a:avLst/>
          </a:prstGeom>
          <a:ln w="12700">
            <a:solidFill>
              <a:srgbClr val="AD33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>
            <a:extLst>
              <a:ext uri="{FF2B5EF4-FFF2-40B4-BE49-F238E27FC236}">
                <a16:creationId xmlns:a16="http://schemas.microsoft.com/office/drawing/2014/main" id="{E96589C0-CC69-45E1-9816-A5C188C5B76B}"/>
              </a:ext>
            </a:extLst>
          </p:cNvPr>
          <p:cNvSpPr txBox="1"/>
          <p:nvPr/>
        </p:nvSpPr>
        <p:spPr>
          <a:xfrm>
            <a:off x="5222048" y="1493552"/>
            <a:ext cx="1641595" cy="952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30"/>
              </a:spcBef>
              <a:spcAft>
                <a:spcPts val="30"/>
              </a:spcAft>
            </a:pPr>
            <a:r>
              <a:rPr lang="en-US" altLang="zh-CN" sz="4800" b="1" dirty="0">
                <a:solidFill>
                  <a:schemeClr val="bg1"/>
                </a:solidFill>
                <a:latin typeface="迷你简菱心" panose="02010609000101010101" pitchFamily="49" charset="-122"/>
                <a:ea typeface="迷你简菱心" panose="02010609000101010101" pitchFamily="49" charset="-122"/>
              </a:rPr>
              <a:t>01</a:t>
            </a:r>
            <a:endParaRPr lang="zh-CN" altLang="en-US" sz="4800" b="1" dirty="0">
              <a:solidFill>
                <a:schemeClr val="bg1"/>
              </a:solidFill>
              <a:latin typeface="迷你简菱心" panose="02010609000101010101" pitchFamily="49" charset="-122"/>
              <a:ea typeface="迷你简菱心" panose="02010609000101010101" pitchFamily="49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D583350-8583-4326-9531-891CA6969A5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0045" y="5414892"/>
            <a:ext cx="1874961" cy="1339258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304" y="569343"/>
            <a:ext cx="6365068" cy="5123535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1998727" y="5911763"/>
            <a:ext cx="80198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solidFill>
                  <a:srgbClr val="FF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繩梯</a:t>
            </a:r>
            <a:r>
              <a:rPr lang="zh-TW" altLang="en-US" sz="32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以及</a:t>
            </a:r>
            <a:r>
              <a:rPr lang="zh-TW" altLang="en-US" sz="3200" dirty="0">
                <a:solidFill>
                  <a:srgbClr val="FF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爬梯</a:t>
            </a:r>
            <a:r>
              <a:rPr lang="zh-TW" altLang="en-US" sz="32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皆可排隊上去</a:t>
            </a:r>
          </a:p>
        </p:txBody>
      </p:sp>
      <p:sp>
        <p:nvSpPr>
          <p:cNvPr id="6" name="橢圓 5"/>
          <p:cNvSpPr/>
          <p:nvPr/>
        </p:nvSpPr>
        <p:spPr>
          <a:xfrm>
            <a:off x="2584150" y="1125414"/>
            <a:ext cx="2051509" cy="4251945"/>
          </a:xfrm>
          <a:prstGeom prst="ellipse">
            <a:avLst/>
          </a:prstGeom>
          <a:noFill/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橢圓 19"/>
          <p:cNvSpPr/>
          <p:nvPr/>
        </p:nvSpPr>
        <p:spPr>
          <a:xfrm>
            <a:off x="5178397" y="1333046"/>
            <a:ext cx="2051509" cy="4251945"/>
          </a:xfrm>
          <a:prstGeom prst="ellipse">
            <a:avLst/>
          </a:prstGeom>
          <a:noFill/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1" name="直線單箭頭接點 10"/>
          <p:cNvCxnSpPr/>
          <p:nvPr/>
        </p:nvCxnSpPr>
        <p:spPr>
          <a:xfrm flipV="1">
            <a:off x="2893245" y="5495354"/>
            <a:ext cx="674512" cy="48642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單箭頭接點 25"/>
          <p:cNvCxnSpPr/>
          <p:nvPr/>
        </p:nvCxnSpPr>
        <p:spPr>
          <a:xfrm flipV="1">
            <a:off x="5136052" y="5501609"/>
            <a:ext cx="693634" cy="48017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字方塊 6"/>
          <p:cNvSpPr txBox="1"/>
          <p:nvPr/>
        </p:nvSpPr>
        <p:spPr>
          <a:xfrm>
            <a:off x="234426" y="349471"/>
            <a:ext cx="103517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>
                <a:solidFill>
                  <a:srgbClr val="006FB5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爬上遊樂器材的方式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F666D41-0805-43DC-872F-A1DDCF20C1B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6230" y="5159714"/>
            <a:ext cx="2302161" cy="164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9716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prestig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250"/>
                            </p:stCondLst>
                            <p:childTnLst>
                              <p:par>
                                <p:cTn id="4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750"/>
                            </p:stCondLst>
                            <p:childTnLst>
                              <p:par>
                                <p:cTn id="5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500"/>
                            </p:stCondLst>
                            <p:childTnLst>
                              <p:par>
                                <p:cTn id="6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250"/>
                            </p:stCondLst>
                            <p:childTnLst>
                              <p:par>
                                <p:cTn id="6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250"/>
                            </p:stCondLst>
                            <p:childTnLst>
                              <p:par>
                                <p:cTn id="7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>
            <a:extLst>
              <a:ext uri="{FF2B5EF4-FFF2-40B4-BE49-F238E27FC236}">
                <a16:creationId xmlns:a16="http://schemas.microsoft.com/office/drawing/2014/main" id="{1EAC067B-65C3-42A8-8751-6C74FF36C0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06" r="71078" b="20000"/>
          <a:stretch/>
        </p:blipFill>
        <p:spPr>
          <a:xfrm>
            <a:off x="0" y="3185652"/>
            <a:ext cx="2784681" cy="2050025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B121D58A-31B5-44AA-8456-8BAD1F1AC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83"/>
          <a:stretch/>
        </p:blipFill>
        <p:spPr>
          <a:xfrm>
            <a:off x="-904817" y="5478183"/>
            <a:ext cx="13151361" cy="133833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5A59FB6D-1442-4BCE-AE52-02654F59097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9" t="-3811" b="83596"/>
          <a:stretch/>
        </p:blipFill>
        <p:spPr>
          <a:xfrm>
            <a:off x="8139763" y="-913032"/>
            <a:ext cx="4222741" cy="2678379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99FED787-E900-43C0-A85A-A0547C61B66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8" r="18557" b="86667"/>
          <a:stretch/>
        </p:blipFill>
        <p:spPr>
          <a:xfrm>
            <a:off x="5733149" y="-388628"/>
            <a:ext cx="5121664" cy="2291172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96EA29BA-48E1-49A8-ADA7-600176CFA13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26" t="12304" r="12969" b="79199"/>
          <a:stretch/>
        </p:blipFill>
        <p:spPr>
          <a:xfrm flipH="1">
            <a:off x="9857243" y="1125414"/>
            <a:ext cx="1179871" cy="165182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BCEDDDEF-6116-447F-BEFE-93E712BD7E9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01" t="70983" b="6132"/>
          <a:stretch/>
        </p:blipFill>
        <p:spPr>
          <a:xfrm>
            <a:off x="10447179" y="4291277"/>
            <a:ext cx="1861652" cy="2803202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0FD115D5-C2F1-4944-9C0C-8C3649D9D38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05" t="57328" r="8549" b="25379"/>
          <a:stretch/>
        </p:blipFill>
        <p:spPr>
          <a:xfrm>
            <a:off x="9435665" y="2141785"/>
            <a:ext cx="2098859" cy="2393759"/>
          </a:xfrm>
          <a:prstGeom prst="rect">
            <a:avLst/>
          </a:prstGeom>
        </p:spPr>
      </p:pic>
      <p:sp>
        <p:nvSpPr>
          <p:cNvPr id="16" name="内容占位符 4">
            <a:extLst>
              <a:ext uri="{FF2B5EF4-FFF2-40B4-BE49-F238E27FC236}">
                <a16:creationId xmlns:a16="http://schemas.microsoft.com/office/drawing/2014/main" id="{D9830CD6-42BA-40F3-9EC8-891526A77687}"/>
              </a:ext>
            </a:extLst>
          </p:cNvPr>
          <p:cNvSpPr txBox="1">
            <a:spLocks/>
          </p:cNvSpPr>
          <p:nvPr/>
        </p:nvSpPr>
        <p:spPr>
          <a:xfrm>
            <a:off x="3761609" y="2848261"/>
            <a:ext cx="4562475" cy="1193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dist">
              <a:lnSpc>
                <a:spcPct val="130000"/>
              </a:lnSpc>
              <a:spcBef>
                <a:spcPts val="30"/>
              </a:spcBef>
              <a:spcAft>
                <a:spcPts val="30"/>
              </a:spcAft>
              <a:buNone/>
            </a:pPr>
            <a:r>
              <a:rPr lang="zh-CN" altLang="en-US" sz="6000" dirty="0">
                <a:solidFill>
                  <a:schemeClr val="bg1"/>
                </a:solidFill>
                <a:latin typeface="迷你简菱心" panose="02010609000101010101" pitchFamily="49" charset="-122"/>
                <a:ea typeface="迷你简菱心" panose="02010609000101010101" pitchFamily="49" charset="-122"/>
                <a:cs typeface="+mn-ea"/>
                <a:sym typeface="+mn-lt"/>
              </a:rPr>
              <a:t>编辑标题</a:t>
            </a:r>
            <a:endParaRPr lang="en-US" altLang="zh-CN" sz="6000" dirty="0">
              <a:solidFill>
                <a:schemeClr val="bg1"/>
              </a:solidFill>
              <a:latin typeface="迷你简菱心" panose="02010609000101010101" pitchFamily="49" charset="-122"/>
              <a:ea typeface="迷你简菱心" panose="02010609000101010101" pitchFamily="49" charset="-122"/>
              <a:cs typeface="+mn-ea"/>
              <a:sym typeface="+mn-lt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9B98D852-8F3D-4821-ADF2-7300B3F8BC97}"/>
              </a:ext>
            </a:extLst>
          </p:cNvPr>
          <p:cNvSpPr txBox="1"/>
          <p:nvPr/>
        </p:nvSpPr>
        <p:spPr>
          <a:xfrm>
            <a:off x="5099693" y="2320344"/>
            <a:ext cx="4414838" cy="594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30"/>
              </a:spcBef>
              <a:spcAft>
                <a:spcPts val="30"/>
              </a:spcAft>
            </a:pPr>
            <a:r>
              <a:rPr lang="en-US" altLang="zh-CN" sz="2800" dirty="0">
                <a:solidFill>
                  <a:schemeClr val="bg1"/>
                </a:solidFill>
                <a:latin typeface="迷你简菱心" panose="02010609000101010101" pitchFamily="49" charset="-122"/>
                <a:ea typeface="迷你简菱心" panose="02010609000101010101" pitchFamily="49" charset="-122"/>
              </a:rPr>
              <a:t>PART ONE</a:t>
            </a:r>
            <a:endParaRPr lang="zh-CN" altLang="en-US" sz="2800" dirty="0">
              <a:solidFill>
                <a:schemeClr val="bg1"/>
              </a:solidFill>
              <a:latin typeface="迷你简菱心" panose="02010609000101010101" pitchFamily="49" charset="-122"/>
              <a:ea typeface="迷你简菱心" panose="02010609000101010101" pitchFamily="49" charset="-122"/>
            </a:endParaRPr>
          </a:p>
        </p:txBody>
      </p: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D66E74D0-7B51-4BF6-8C39-42F5D445F9E2}"/>
              </a:ext>
            </a:extLst>
          </p:cNvPr>
          <p:cNvCxnSpPr>
            <a:cxnSpLocks/>
          </p:cNvCxnSpPr>
          <p:nvPr/>
        </p:nvCxnSpPr>
        <p:spPr>
          <a:xfrm>
            <a:off x="7649116" y="2653466"/>
            <a:ext cx="1067100" cy="0"/>
          </a:xfrm>
          <a:prstGeom prst="line">
            <a:avLst/>
          </a:prstGeom>
          <a:ln w="12700">
            <a:solidFill>
              <a:srgbClr val="AD33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88B7F4D8-1DBE-4BD4-A18C-35A868A760D8}"/>
              </a:ext>
            </a:extLst>
          </p:cNvPr>
          <p:cNvCxnSpPr>
            <a:cxnSpLocks/>
          </p:cNvCxnSpPr>
          <p:nvPr/>
        </p:nvCxnSpPr>
        <p:spPr>
          <a:xfrm>
            <a:off x="3897447" y="2653466"/>
            <a:ext cx="1067100" cy="0"/>
          </a:xfrm>
          <a:prstGeom prst="line">
            <a:avLst/>
          </a:prstGeom>
          <a:ln w="12700">
            <a:solidFill>
              <a:srgbClr val="AD33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>
            <a:extLst>
              <a:ext uri="{FF2B5EF4-FFF2-40B4-BE49-F238E27FC236}">
                <a16:creationId xmlns:a16="http://schemas.microsoft.com/office/drawing/2014/main" id="{E96589C0-CC69-45E1-9816-A5C188C5B76B}"/>
              </a:ext>
            </a:extLst>
          </p:cNvPr>
          <p:cNvSpPr txBox="1"/>
          <p:nvPr/>
        </p:nvSpPr>
        <p:spPr>
          <a:xfrm>
            <a:off x="5222048" y="1493552"/>
            <a:ext cx="1641595" cy="952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30"/>
              </a:spcBef>
              <a:spcAft>
                <a:spcPts val="30"/>
              </a:spcAft>
            </a:pPr>
            <a:r>
              <a:rPr lang="en-US" altLang="zh-CN" sz="4800" b="1" dirty="0">
                <a:solidFill>
                  <a:schemeClr val="bg1"/>
                </a:solidFill>
                <a:latin typeface="迷你简菱心" panose="02010609000101010101" pitchFamily="49" charset="-122"/>
                <a:ea typeface="迷你简菱心" panose="02010609000101010101" pitchFamily="49" charset="-122"/>
              </a:rPr>
              <a:t>01</a:t>
            </a:r>
            <a:endParaRPr lang="zh-CN" altLang="en-US" sz="4800" b="1" dirty="0">
              <a:solidFill>
                <a:schemeClr val="bg1"/>
              </a:solidFill>
              <a:latin typeface="迷你简菱心" panose="02010609000101010101" pitchFamily="49" charset="-122"/>
              <a:ea typeface="迷你简菱心" panose="02010609000101010101" pitchFamily="49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D583350-8583-4326-9531-891CA6969A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0045" y="5414892"/>
            <a:ext cx="1874961" cy="1339258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2057655" y="5862948"/>
            <a:ext cx="80198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solidFill>
                  <a:srgbClr val="FF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攀岩區</a:t>
            </a:r>
            <a:r>
              <a:rPr lang="zh-TW" altLang="en-US" sz="32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也可以排隊上去</a:t>
            </a:r>
          </a:p>
        </p:txBody>
      </p:sp>
      <p:cxnSp>
        <p:nvCxnSpPr>
          <p:cNvPr id="11" name="直線單箭頭接點 10"/>
          <p:cNvCxnSpPr/>
          <p:nvPr/>
        </p:nvCxnSpPr>
        <p:spPr>
          <a:xfrm flipV="1">
            <a:off x="3078276" y="5494150"/>
            <a:ext cx="756884" cy="38476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圖片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790" y="743253"/>
            <a:ext cx="6256046" cy="4692035"/>
          </a:xfrm>
          <a:prstGeom prst="rect">
            <a:avLst/>
          </a:prstGeom>
        </p:spPr>
      </p:pic>
      <p:sp>
        <p:nvSpPr>
          <p:cNvPr id="6" name="橢圓 5"/>
          <p:cNvSpPr/>
          <p:nvPr/>
        </p:nvSpPr>
        <p:spPr>
          <a:xfrm>
            <a:off x="2841389" y="1049822"/>
            <a:ext cx="2051509" cy="4251945"/>
          </a:xfrm>
          <a:prstGeom prst="ellipse">
            <a:avLst/>
          </a:prstGeom>
          <a:noFill/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文字方塊 24"/>
          <p:cNvSpPr txBox="1"/>
          <p:nvPr/>
        </p:nvSpPr>
        <p:spPr>
          <a:xfrm>
            <a:off x="249350" y="273114"/>
            <a:ext cx="103517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>
                <a:solidFill>
                  <a:srgbClr val="006FB5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爬上遊樂器材的方式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F666D41-0805-43DC-872F-A1DDCF20C1B6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1259" y="5126252"/>
            <a:ext cx="2302161" cy="1644136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78191" y="1329466"/>
            <a:ext cx="3419475" cy="298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45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prestig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250"/>
                            </p:stCondLst>
                            <p:childTnLst>
                              <p:par>
                                <p:cTn id="4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750"/>
                            </p:stCondLst>
                            <p:childTnLst>
                              <p:par>
                                <p:cTn id="5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500"/>
                            </p:stCondLst>
                            <p:childTnLst>
                              <p:par>
                                <p:cTn id="6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250"/>
                            </p:stCondLst>
                            <p:childTnLst>
                              <p:par>
                                <p:cTn id="6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250"/>
                            </p:stCondLst>
                            <p:childTnLst>
                              <p:par>
                                <p:cTn id="7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>
            <a:extLst>
              <a:ext uri="{FF2B5EF4-FFF2-40B4-BE49-F238E27FC236}">
                <a16:creationId xmlns:a16="http://schemas.microsoft.com/office/drawing/2014/main" id="{1EAC067B-65C3-42A8-8751-6C74FF36C0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06" r="71078" b="20000"/>
          <a:stretch/>
        </p:blipFill>
        <p:spPr>
          <a:xfrm>
            <a:off x="0" y="3185652"/>
            <a:ext cx="2784681" cy="2050025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B121D58A-31B5-44AA-8456-8BAD1F1AC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83"/>
          <a:stretch/>
        </p:blipFill>
        <p:spPr>
          <a:xfrm>
            <a:off x="-904817" y="5478183"/>
            <a:ext cx="13151361" cy="133833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5A59FB6D-1442-4BCE-AE52-02654F59097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9" t="-3811" b="83596"/>
          <a:stretch/>
        </p:blipFill>
        <p:spPr>
          <a:xfrm>
            <a:off x="8139763" y="-913032"/>
            <a:ext cx="4222741" cy="2678379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99FED787-E900-43C0-A85A-A0547C61B66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8" r="18557" b="86667"/>
          <a:stretch/>
        </p:blipFill>
        <p:spPr>
          <a:xfrm>
            <a:off x="5733149" y="-312166"/>
            <a:ext cx="5121664" cy="2214709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96EA29BA-48E1-49A8-ADA7-600176CFA13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26" t="12304" r="12969" b="79199"/>
          <a:stretch/>
        </p:blipFill>
        <p:spPr>
          <a:xfrm flipH="1">
            <a:off x="9857243" y="1125414"/>
            <a:ext cx="1179871" cy="165182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BCEDDDEF-6116-447F-BEFE-93E712BD7E9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01" t="70983" b="6132"/>
          <a:stretch/>
        </p:blipFill>
        <p:spPr>
          <a:xfrm>
            <a:off x="10447179" y="4291277"/>
            <a:ext cx="1861652" cy="2803202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0FD115D5-C2F1-4944-9C0C-8C3649D9D38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05" t="57328" r="8549" b="25379"/>
          <a:stretch/>
        </p:blipFill>
        <p:spPr>
          <a:xfrm>
            <a:off x="9435665" y="2141785"/>
            <a:ext cx="2098859" cy="2393759"/>
          </a:xfrm>
          <a:prstGeom prst="rect">
            <a:avLst/>
          </a:prstGeom>
        </p:spPr>
      </p:pic>
      <p:sp>
        <p:nvSpPr>
          <p:cNvPr id="16" name="内容占位符 4">
            <a:extLst>
              <a:ext uri="{FF2B5EF4-FFF2-40B4-BE49-F238E27FC236}">
                <a16:creationId xmlns:a16="http://schemas.microsoft.com/office/drawing/2014/main" id="{D9830CD6-42BA-40F3-9EC8-891526A77687}"/>
              </a:ext>
            </a:extLst>
          </p:cNvPr>
          <p:cNvSpPr txBox="1">
            <a:spLocks/>
          </p:cNvSpPr>
          <p:nvPr/>
        </p:nvSpPr>
        <p:spPr>
          <a:xfrm>
            <a:off x="3761609" y="2848261"/>
            <a:ext cx="4562475" cy="1193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dist">
              <a:lnSpc>
                <a:spcPct val="130000"/>
              </a:lnSpc>
              <a:spcBef>
                <a:spcPts val="30"/>
              </a:spcBef>
              <a:spcAft>
                <a:spcPts val="30"/>
              </a:spcAft>
              <a:buNone/>
            </a:pPr>
            <a:r>
              <a:rPr lang="zh-CN" altLang="en-US" sz="6000" dirty="0">
                <a:solidFill>
                  <a:schemeClr val="bg1"/>
                </a:solidFill>
                <a:latin typeface="迷你简菱心" panose="02010609000101010101" pitchFamily="49" charset="-122"/>
                <a:ea typeface="迷你简菱心" panose="02010609000101010101" pitchFamily="49" charset="-122"/>
                <a:cs typeface="+mn-ea"/>
                <a:sym typeface="+mn-lt"/>
              </a:rPr>
              <a:t>编辑标题</a:t>
            </a:r>
            <a:endParaRPr lang="en-US" altLang="zh-CN" sz="6000" dirty="0">
              <a:solidFill>
                <a:schemeClr val="bg1"/>
              </a:solidFill>
              <a:latin typeface="迷你简菱心" panose="02010609000101010101" pitchFamily="49" charset="-122"/>
              <a:ea typeface="迷你简菱心" panose="02010609000101010101" pitchFamily="49" charset="-122"/>
              <a:cs typeface="+mn-ea"/>
              <a:sym typeface="+mn-lt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9B98D852-8F3D-4821-ADF2-7300B3F8BC97}"/>
              </a:ext>
            </a:extLst>
          </p:cNvPr>
          <p:cNvSpPr txBox="1"/>
          <p:nvPr/>
        </p:nvSpPr>
        <p:spPr>
          <a:xfrm>
            <a:off x="5099693" y="2320344"/>
            <a:ext cx="4414838" cy="594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30"/>
              </a:spcBef>
              <a:spcAft>
                <a:spcPts val="30"/>
              </a:spcAft>
            </a:pPr>
            <a:r>
              <a:rPr lang="en-US" altLang="zh-CN" sz="2800" dirty="0">
                <a:solidFill>
                  <a:schemeClr val="bg1"/>
                </a:solidFill>
                <a:latin typeface="迷你简菱心" panose="02010609000101010101" pitchFamily="49" charset="-122"/>
                <a:ea typeface="迷你简菱心" panose="02010609000101010101" pitchFamily="49" charset="-122"/>
              </a:rPr>
              <a:t>PART ONE</a:t>
            </a:r>
            <a:endParaRPr lang="zh-CN" altLang="en-US" sz="2800" dirty="0">
              <a:solidFill>
                <a:schemeClr val="bg1"/>
              </a:solidFill>
              <a:latin typeface="迷你简菱心" panose="02010609000101010101" pitchFamily="49" charset="-122"/>
              <a:ea typeface="迷你简菱心" panose="02010609000101010101" pitchFamily="49" charset="-122"/>
            </a:endParaRPr>
          </a:p>
        </p:txBody>
      </p: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D66E74D0-7B51-4BF6-8C39-42F5D445F9E2}"/>
              </a:ext>
            </a:extLst>
          </p:cNvPr>
          <p:cNvCxnSpPr>
            <a:cxnSpLocks/>
          </p:cNvCxnSpPr>
          <p:nvPr/>
        </p:nvCxnSpPr>
        <p:spPr>
          <a:xfrm>
            <a:off x="7649116" y="2653466"/>
            <a:ext cx="1067100" cy="0"/>
          </a:xfrm>
          <a:prstGeom prst="line">
            <a:avLst/>
          </a:prstGeom>
          <a:ln w="12700">
            <a:solidFill>
              <a:srgbClr val="AD33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88B7F4D8-1DBE-4BD4-A18C-35A868A760D8}"/>
              </a:ext>
            </a:extLst>
          </p:cNvPr>
          <p:cNvCxnSpPr>
            <a:cxnSpLocks/>
          </p:cNvCxnSpPr>
          <p:nvPr/>
        </p:nvCxnSpPr>
        <p:spPr>
          <a:xfrm>
            <a:off x="3897447" y="2653466"/>
            <a:ext cx="1067100" cy="0"/>
          </a:xfrm>
          <a:prstGeom prst="line">
            <a:avLst/>
          </a:prstGeom>
          <a:ln w="12700">
            <a:solidFill>
              <a:srgbClr val="AD33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>
            <a:extLst>
              <a:ext uri="{FF2B5EF4-FFF2-40B4-BE49-F238E27FC236}">
                <a16:creationId xmlns:a16="http://schemas.microsoft.com/office/drawing/2014/main" id="{E96589C0-CC69-45E1-9816-A5C188C5B76B}"/>
              </a:ext>
            </a:extLst>
          </p:cNvPr>
          <p:cNvSpPr txBox="1"/>
          <p:nvPr/>
        </p:nvSpPr>
        <p:spPr>
          <a:xfrm>
            <a:off x="5222048" y="1493552"/>
            <a:ext cx="1641595" cy="952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30"/>
              </a:spcBef>
              <a:spcAft>
                <a:spcPts val="30"/>
              </a:spcAft>
            </a:pPr>
            <a:r>
              <a:rPr lang="en-US" altLang="zh-CN" sz="4800" b="1" dirty="0">
                <a:solidFill>
                  <a:schemeClr val="bg1"/>
                </a:solidFill>
                <a:latin typeface="迷你简菱心" panose="02010609000101010101" pitchFamily="49" charset="-122"/>
                <a:ea typeface="迷你简菱心" panose="02010609000101010101" pitchFamily="49" charset="-122"/>
              </a:rPr>
              <a:t>01</a:t>
            </a:r>
            <a:endParaRPr lang="zh-CN" altLang="en-US" sz="4800" b="1" dirty="0">
              <a:solidFill>
                <a:schemeClr val="bg1"/>
              </a:solidFill>
              <a:latin typeface="迷你简菱心" panose="02010609000101010101" pitchFamily="49" charset="-122"/>
              <a:ea typeface="迷你简菱心" panose="02010609000101010101" pitchFamily="49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F666D41-0805-43DC-872F-A1DDCF20C1B6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5500" y="5146648"/>
            <a:ext cx="2302161" cy="164413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D583350-8583-4326-9531-891CA6969A5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0045" y="5414892"/>
            <a:ext cx="1874961" cy="1339258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1870147" y="5784472"/>
            <a:ext cx="85023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solidFill>
                  <a:srgbClr val="FF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爬梯</a:t>
            </a:r>
            <a:r>
              <a:rPr lang="zh-TW" altLang="en-US" sz="32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以及</a:t>
            </a:r>
            <a:r>
              <a:rPr lang="zh-TW" altLang="en-US" sz="3200" dirty="0">
                <a:solidFill>
                  <a:srgbClr val="FF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攀岩區</a:t>
            </a:r>
            <a:r>
              <a:rPr lang="zh-TW" altLang="en-US" sz="32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皆可排隊上去</a:t>
            </a: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79943" y="568828"/>
            <a:ext cx="7131652" cy="4884362"/>
          </a:xfrm>
          <a:prstGeom prst="rect">
            <a:avLst/>
          </a:prstGeom>
        </p:spPr>
      </p:pic>
      <p:sp>
        <p:nvSpPr>
          <p:cNvPr id="6" name="橢圓 5"/>
          <p:cNvSpPr/>
          <p:nvPr/>
        </p:nvSpPr>
        <p:spPr>
          <a:xfrm>
            <a:off x="5750596" y="788573"/>
            <a:ext cx="2051509" cy="4251945"/>
          </a:xfrm>
          <a:prstGeom prst="ellipse">
            <a:avLst/>
          </a:prstGeom>
          <a:noFill/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橢圓 19"/>
          <p:cNvSpPr/>
          <p:nvPr/>
        </p:nvSpPr>
        <p:spPr>
          <a:xfrm>
            <a:off x="8835185" y="754918"/>
            <a:ext cx="2051509" cy="4251945"/>
          </a:xfrm>
          <a:prstGeom prst="ellipse">
            <a:avLst/>
          </a:prstGeom>
          <a:noFill/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1" name="直線單箭頭接點 10"/>
          <p:cNvCxnSpPr/>
          <p:nvPr/>
        </p:nvCxnSpPr>
        <p:spPr>
          <a:xfrm flipV="1">
            <a:off x="2717042" y="4796497"/>
            <a:ext cx="3325803" cy="93798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單箭頭接點 25"/>
          <p:cNvCxnSpPr/>
          <p:nvPr/>
        </p:nvCxnSpPr>
        <p:spPr>
          <a:xfrm flipV="1">
            <a:off x="6170009" y="4992883"/>
            <a:ext cx="3344522" cy="89106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文字方塊 33"/>
          <p:cNvSpPr txBox="1"/>
          <p:nvPr/>
        </p:nvSpPr>
        <p:spPr>
          <a:xfrm>
            <a:off x="249350" y="273114"/>
            <a:ext cx="103517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>
                <a:solidFill>
                  <a:srgbClr val="006FB5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爬上遊樂器材的方式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0331" y="1856119"/>
            <a:ext cx="3303385" cy="2832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996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prestig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250"/>
                            </p:stCondLst>
                            <p:childTnLst>
                              <p:par>
                                <p:cTn id="4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750"/>
                            </p:stCondLst>
                            <p:childTnLst>
                              <p:par>
                                <p:cTn id="5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500"/>
                            </p:stCondLst>
                            <p:childTnLst>
                              <p:par>
                                <p:cTn id="6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250"/>
                            </p:stCondLst>
                            <p:childTnLst>
                              <p:par>
                                <p:cTn id="6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250"/>
                            </p:stCondLst>
                            <p:childTnLst>
                              <p:par>
                                <p:cTn id="7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>
            <a:extLst>
              <a:ext uri="{FF2B5EF4-FFF2-40B4-BE49-F238E27FC236}">
                <a16:creationId xmlns:a16="http://schemas.microsoft.com/office/drawing/2014/main" id="{1EAC067B-65C3-42A8-8751-6C74FF36C0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06" r="71078" b="20000"/>
          <a:stretch/>
        </p:blipFill>
        <p:spPr>
          <a:xfrm>
            <a:off x="0" y="3185652"/>
            <a:ext cx="2784681" cy="2050025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B121D58A-31B5-44AA-8456-8BAD1F1AC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83"/>
          <a:stretch/>
        </p:blipFill>
        <p:spPr>
          <a:xfrm>
            <a:off x="-904817" y="5478183"/>
            <a:ext cx="13151361" cy="133833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5A59FB6D-1442-4BCE-AE52-02654F59097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9" t="-3811" b="83596"/>
          <a:stretch/>
        </p:blipFill>
        <p:spPr>
          <a:xfrm>
            <a:off x="8139763" y="-913032"/>
            <a:ext cx="4222741" cy="2678379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99FED787-E900-43C0-A85A-A0547C61B66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8" r="18557" b="86667"/>
          <a:stretch/>
        </p:blipFill>
        <p:spPr>
          <a:xfrm>
            <a:off x="5733149" y="-312166"/>
            <a:ext cx="5121664" cy="2214709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BCEDDDEF-6116-447F-BEFE-93E712BD7E9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01" t="70983" b="6132"/>
          <a:stretch/>
        </p:blipFill>
        <p:spPr>
          <a:xfrm>
            <a:off x="10447179" y="4291277"/>
            <a:ext cx="1861652" cy="2803202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0FD115D5-C2F1-4944-9C0C-8C3649D9D38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05" t="57328" r="8549" b="25379"/>
          <a:stretch/>
        </p:blipFill>
        <p:spPr>
          <a:xfrm>
            <a:off x="9744063" y="1973258"/>
            <a:ext cx="2098859" cy="2393759"/>
          </a:xfrm>
          <a:prstGeom prst="rect">
            <a:avLst/>
          </a:prstGeom>
        </p:spPr>
      </p:pic>
      <p:sp>
        <p:nvSpPr>
          <p:cNvPr id="16" name="内容占位符 4">
            <a:extLst>
              <a:ext uri="{FF2B5EF4-FFF2-40B4-BE49-F238E27FC236}">
                <a16:creationId xmlns:a16="http://schemas.microsoft.com/office/drawing/2014/main" id="{D9830CD6-42BA-40F3-9EC8-891526A77687}"/>
              </a:ext>
            </a:extLst>
          </p:cNvPr>
          <p:cNvSpPr txBox="1">
            <a:spLocks/>
          </p:cNvSpPr>
          <p:nvPr/>
        </p:nvSpPr>
        <p:spPr>
          <a:xfrm>
            <a:off x="3761609" y="2848261"/>
            <a:ext cx="4562475" cy="1193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dist">
              <a:lnSpc>
                <a:spcPct val="130000"/>
              </a:lnSpc>
              <a:spcBef>
                <a:spcPts val="30"/>
              </a:spcBef>
              <a:spcAft>
                <a:spcPts val="30"/>
              </a:spcAft>
              <a:buNone/>
            </a:pPr>
            <a:r>
              <a:rPr lang="zh-CN" altLang="en-US" sz="6000" dirty="0">
                <a:solidFill>
                  <a:schemeClr val="bg1"/>
                </a:solidFill>
                <a:latin typeface="迷你简菱心" panose="02010609000101010101" pitchFamily="49" charset="-122"/>
                <a:ea typeface="迷你简菱心" panose="02010609000101010101" pitchFamily="49" charset="-122"/>
                <a:cs typeface="+mn-ea"/>
                <a:sym typeface="+mn-lt"/>
              </a:rPr>
              <a:t>编辑标题</a:t>
            </a:r>
            <a:endParaRPr lang="en-US" altLang="zh-CN" sz="6000" dirty="0">
              <a:solidFill>
                <a:schemeClr val="bg1"/>
              </a:solidFill>
              <a:latin typeface="迷你简菱心" panose="02010609000101010101" pitchFamily="49" charset="-122"/>
              <a:ea typeface="迷你简菱心" panose="02010609000101010101" pitchFamily="49" charset="-122"/>
              <a:cs typeface="+mn-ea"/>
              <a:sym typeface="+mn-lt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9B98D852-8F3D-4821-ADF2-7300B3F8BC97}"/>
              </a:ext>
            </a:extLst>
          </p:cNvPr>
          <p:cNvSpPr txBox="1"/>
          <p:nvPr/>
        </p:nvSpPr>
        <p:spPr>
          <a:xfrm>
            <a:off x="5099693" y="2320344"/>
            <a:ext cx="4414838" cy="594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30"/>
              </a:spcBef>
              <a:spcAft>
                <a:spcPts val="30"/>
              </a:spcAft>
            </a:pPr>
            <a:r>
              <a:rPr lang="en-US" altLang="zh-CN" sz="2800" dirty="0">
                <a:solidFill>
                  <a:schemeClr val="bg1"/>
                </a:solidFill>
                <a:latin typeface="迷你简菱心" panose="02010609000101010101" pitchFamily="49" charset="-122"/>
                <a:ea typeface="迷你简菱心" panose="02010609000101010101" pitchFamily="49" charset="-122"/>
              </a:rPr>
              <a:t>PART ONE</a:t>
            </a:r>
            <a:endParaRPr lang="zh-CN" altLang="en-US" sz="2800" dirty="0">
              <a:solidFill>
                <a:schemeClr val="bg1"/>
              </a:solidFill>
              <a:latin typeface="迷你简菱心" panose="02010609000101010101" pitchFamily="49" charset="-122"/>
              <a:ea typeface="迷你简菱心" panose="02010609000101010101" pitchFamily="49" charset="-122"/>
            </a:endParaRPr>
          </a:p>
        </p:txBody>
      </p: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D66E74D0-7B51-4BF6-8C39-42F5D445F9E2}"/>
              </a:ext>
            </a:extLst>
          </p:cNvPr>
          <p:cNvCxnSpPr>
            <a:cxnSpLocks/>
          </p:cNvCxnSpPr>
          <p:nvPr/>
        </p:nvCxnSpPr>
        <p:spPr>
          <a:xfrm>
            <a:off x="7649116" y="2653466"/>
            <a:ext cx="1067100" cy="0"/>
          </a:xfrm>
          <a:prstGeom prst="line">
            <a:avLst/>
          </a:prstGeom>
          <a:ln w="12700">
            <a:solidFill>
              <a:srgbClr val="AD33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88B7F4D8-1DBE-4BD4-A18C-35A868A760D8}"/>
              </a:ext>
            </a:extLst>
          </p:cNvPr>
          <p:cNvCxnSpPr>
            <a:cxnSpLocks/>
          </p:cNvCxnSpPr>
          <p:nvPr/>
        </p:nvCxnSpPr>
        <p:spPr>
          <a:xfrm>
            <a:off x="3897447" y="2653466"/>
            <a:ext cx="1067100" cy="0"/>
          </a:xfrm>
          <a:prstGeom prst="line">
            <a:avLst/>
          </a:prstGeom>
          <a:ln w="12700">
            <a:solidFill>
              <a:srgbClr val="AD33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>
            <a:extLst>
              <a:ext uri="{FF2B5EF4-FFF2-40B4-BE49-F238E27FC236}">
                <a16:creationId xmlns:a16="http://schemas.microsoft.com/office/drawing/2014/main" id="{E96589C0-CC69-45E1-9816-A5C188C5B76B}"/>
              </a:ext>
            </a:extLst>
          </p:cNvPr>
          <p:cNvSpPr txBox="1"/>
          <p:nvPr/>
        </p:nvSpPr>
        <p:spPr>
          <a:xfrm>
            <a:off x="5222048" y="1493552"/>
            <a:ext cx="1641595" cy="952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30"/>
              </a:spcBef>
              <a:spcAft>
                <a:spcPts val="30"/>
              </a:spcAft>
            </a:pPr>
            <a:r>
              <a:rPr lang="en-US" altLang="zh-CN" sz="4800" b="1" dirty="0">
                <a:solidFill>
                  <a:schemeClr val="bg1"/>
                </a:solidFill>
                <a:latin typeface="迷你简菱心" panose="02010609000101010101" pitchFamily="49" charset="-122"/>
                <a:ea typeface="迷你简菱心" panose="02010609000101010101" pitchFamily="49" charset="-122"/>
              </a:rPr>
              <a:t>01</a:t>
            </a:r>
            <a:endParaRPr lang="zh-CN" altLang="en-US" sz="4800" b="1" dirty="0">
              <a:solidFill>
                <a:schemeClr val="bg1"/>
              </a:solidFill>
              <a:latin typeface="迷你简菱心" panose="02010609000101010101" pitchFamily="49" charset="-122"/>
              <a:ea typeface="迷你简菱心" panose="02010609000101010101" pitchFamily="49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F666D41-0805-43DC-872F-A1DDCF20C1B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4727" y="4836047"/>
            <a:ext cx="2302161" cy="164413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D583350-8583-4326-9531-891CA6969A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0045" y="5414892"/>
            <a:ext cx="1874961" cy="1339258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1837426" y="5274470"/>
            <a:ext cx="80198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無論由哪個入口上去，一律</a:t>
            </a:r>
            <a:r>
              <a:rPr lang="zh-TW" altLang="en-US" sz="3200" dirty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往溜滑梯方向前進</a:t>
            </a:r>
            <a:r>
              <a:rPr lang="zh-TW" altLang="en-US" sz="32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，勿逆向。</a:t>
            </a:r>
          </a:p>
        </p:txBody>
      </p:sp>
      <p:sp>
        <p:nvSpPr>
          <p:cNvPr id="24" name="文字方塊 23"/>
          <p:cNvSpPr txBox="1"/>
          <p:nvPr/>
        </p:nvSpPr>
        <p:spPr>
          <a:xfrm>
            <a:off x="601998" y="505625"/>
            <a:ext cx="103517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>
                <a:solidFill>
                  <a:srgbClr val="006FB5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格網行走方式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1678290" y="1327059"/>
            <a:ext cx="677108" cy="415112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3200" dirty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前半段可用爬行前進</a:t>
            </a: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09703" y="836149"/>
            <a:ext cx="7998099" cy="4375949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96EA29BA-48E1-49A8-ADA7-600176CFA13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26" t="12304" r="12969" b="79199"/>
          <a:stretch/>
        </p:blipFill>
        <p:spPr>
          <a:xfrm flipH="1">
            <a:off x="9857243" y="1125414"/>
            <a:ext cx="1179871" cy="165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3433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prestig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250"/>
                            </p:stCondLst>
                            <p:childTnLst>
                              <p:par>
                                <p:cTn id="4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750"/>
                            </p:stCondLst>
                            <p:childTnLst>
                              <p:par>
                                <p:cTn id="5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500"/>
                            </p:stCondLst>
                            <p:childTnLst>
                              <p:par>
                                <p:cTn id="6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250"/>
                            </p:stCondLst>
                            <p:childTnLst>
                              <p:par>
                                <p:cTn id="6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250"/>
                            </p:stCondLst>
                            <p:childTnLst>
                              <p:par>
                                <p:cTn id="7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6821" y="677638"/>
            <a:ext cx="8385568" cy="467488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1EAC067B-65C3-42A8-8751-6C74FF36C02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06" r="71078" b="20000"/>
          <a:stretch/>
        </p:blipFill>
        <p:spPr>
          <a:xfrm>
            <a:off x="0" y="3185652"/>
            <a:ext cx="2784681" cy="2050025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B121D58A-31B5-44AA-8456-8BAD1F1ACDA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83"/>
          <a:stretch/>
        </p:blipFill>
        <p:spPr>
          <a:xfrm>
            <a:off x="-904817" y="5478183"/>
            <a:ext cx="13151361" cy="133833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5A59FB6D-1442-4BCE-AE52-02654F59097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9" t="-3811" b="83596"/>
          <a:stretch/>
        </p:blipFill>
        <p:spPr>
          <a:xfrm>
            <a:off x="8139763" y="-913032"/>
            <a:ext cx="4222741" cy="2678379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99FED787-E900-43C0-A85A-A0547C61B66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8" r="18557" b="86667"/>
          <a:stretch/>
        </p:blipFill>
        <p:spPr>
          <a:xfrm>
            <a:off x="5733149" y="-312166"/>
            <a:ext cx="5121664" cy="2214709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96EA29BA-48E1-49A8-ADA7-600176CFA13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26" t="12304" r="12969" b="79199"/>
          <a:stretch/>
        </p:blipFill>
        <p:spPr>
          <a:xfrm flipH="1">
            <a:off x="9857243" y="1125414"/>
            <a:ext cx="1179871" cy="165182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BCEDDDEF-6116-447F-BEFE-93E712BD7E9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01" t="70983" b="6132"/>
          <a:stretch/>
        </p:blipFill>
        <p:spPr>
          <a:xfrm>
            <a:off x="10447179" y="4291277"/>
            <a:ext cx="1861652" cy="2803202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0FD115D5-C2F1-4944-9C0C-8C3649D9D38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05" t="57328" r="8549" b="25379"/>
          <a:stretch/>
        </p:blipFill>
        <p:spPr>
          <a:xfrm>
            <a:off x="9435665" y="2141785"/>
            <a:ext cx="2098859" cy="2393759"/>
          </a:xfrm>
          <a:prstGeom prst="rect">
            <a:avLst/>
          </a:prstGeom>
        </p:spPr>
      </p:pic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D66E74D0-7B51-4BF6-8C39-42F5D445F9E2}"/>
              </a:ext>
            </a:extLst>
          </p:cNvPr>
          <p:cNvCxnSpPr>
            <a:cxnSpLocks/>
          </p:cNvCxnSpPr>
          <p:nvPr/>
        </p:nvCxnSpPr>
        <p:spPr>
          <a:xfrm>
            <a:off x="7649116" y="2653466"/>
            <a:ext cx="1067100" cy="0"/>
          </a:xfrm>
          <a:prstGeom prst="line">
            <a:avLst/>
          </a:prstGeom>
          <a:ln w="12700">
            <a:solidFill>
              <a:srgbClr val="AD33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88B7F4D8-1DBE-4BD4-A18C-35A868A760D8}"/>
              </a:ext>
            </a:extLst>
          </p:cNvPr>
          <p:cNvCxnSpPr>
            <a:cxnSpLocks/>
          </p:cNvCxnSpPr>
          <p:nvPr/>
        </p:nvCxnSpPr>
        <p:spPr>
          <a:xfrm>
            <a:off x="3897447" y="2653466"/>
            <a:ext cx="1067100" cy="0"/>
          </a:xfrm>
          <a:prstGeom prst="line">
            <a:avLst/>
          </a:prstGeom>
          <a:ln w="12700">
            <a:solidFill>
              <a:srgbClr val="AD33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>
            <a:extLst>
              <a:ext uri="{FF2B5EF4-FFF2-40B4-BE49-F238E27FC236}">
                <a16:creationId xmlns:a16="http://schemas.microsoft.com/office/drawing/2014/main" id="{1F666D41-0805-43DC-872F-A1DDCF20C1B6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4727" y="4836047"/>
            <a:ext cx="2302161" cy="164413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D583350-8583-4326-9531-891CA6969A5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0045" y="5414892"/>
            <a:ext cx="1874961" cy="1339258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1837426" y="5402965"/>
            <a:ext cx="80198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無論由哪個入口上去，一律</a:t>
            </a:r>
            <a:r>
              <a:rPr lang="zh-TW" altLang="en-US" sz="3200" dirty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往溜滑梯方向前進</a:t>
            </a:r>
            <a:r>
              <a:rPr lang="zh-TW" altLang="en-US" sz="32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，勿逆向。</a:t>
            </a:r>
          </a:p>
        </p:txBody>
      </p:sp>
      <p:sp>
        <p:nvSpPr>
          <p:cNvPr id="24" name="文字方塊 23"/>
          <p:cNvSpPr txBox="1"/>
          <p:nvPr/>
        </p:nvSpPr>
        <p:spPr>
          <a:xfrm>
            <a:off x="514575" y="593307"/>
            <a:ext cx="103517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>
                <a:solidFill>
                  <a:srgbClr val="006FB5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格網行走方式</a:t>
            </a:r>
          </a:p>
        </p:txBody>
      </p:sp>
    </p:spTree>
    <p:extLst>
      <p:ext uri="{BB962C8B-B14F-4D97-AF65-F5344CB8AC3E}">
        <p14:creationId xmlns:p14="http://schemas.microsoft.com/office/powerpoint/2010/main" val="20414028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prestig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250"/>
                            </p:stCondLst>
                            <p:childTnLst>
                              <p:par>
                                <p:cTn id="4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0"/>
                            </p:stCondLst>
                            <p:childTnLst>
                              <p:par>
                                <p:cTn id="5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>
            <a:extLst>
              <a:ext uri="{FF2B5EF4-FFF2-40B4-BE49-F238E27FC236}">
                <a16:creationId xmlns:a16="http://schemas.microsoft.com/office/drawing/2014/main" id="{1EAC067B-65C3-42A8-8751-6C74FF36C0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06" r="71078" b="20000"/>
          <a:stretch/>
        </p:blipFill>
        <p:spPr>
          <a:xfrm>
            <a:off x="0" y="3185652"/>
            <a:ext cx="2784681" cy="2050025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B121D58A-31B5-44AA-8456-8BAD1F1AC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83"/>
          <a:stretch/>
        </p:blipFill>
        <p:spPr>
          <a:xfrm>
            <a:off x="-382412" y="5382437"/>
            <a:ext cx="13151361" cy="133833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5A59FB6D-1442-4BCE-AE52-02654F59097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9" t="-3811" b="83596"/>
          <a:stretch/>
        </p:blipFill>
        <p:spPr>
          <a:xfrm>
            <a:off x="8139763" y="-913032"/>
            <a:ext cx="4222741" cy="2678379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99FED787-E900-43C0-A85A-A0547C61B66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8" r="18557" b="86667"/>
          <a:stretch/>
        </p:blipFill>
        <p:spPr>
          <a:xfrm>
            <a:off x="5733149" y="-312166"/>
            <a:ext cx="5121664" cy="2214709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BCEDDDEF-6116-447F-BEFE-93E712BD7E9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01" t="70983" b="6132"/>
          <a:stretch/>
        </p:blipFill>
        <p:spPr>
          <a:xfrm>
            <a:off x="10447179" y="4291277"/>
            <a:ext cx="1861652" cy="2803202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0FD115D5-C2F1-4944-9C0C-8C3649D9D38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05" t="57328" r="8549" b="25379"/>
          <a:stretch/>
        </p:blipFill>
        <p:spPr>
          <a:xfrm>
            <a:off x="9412299" y="2044494"/>
            <a:ext cx="2098859" cy="2393759"/>
          </a:xfrm>
          <a:prstGeom prst="rect">
            <a:avLst/>
          </a:prstGeom>
        </p:spPr>
      </p:pic>
      <p:sp>
        <p:nvSpPr>
          <p:cNvPr id="16" name="内容占位符 4">
            <a:extLst>
              <a:ext uri="{FF2B5EF4-FFF2-40B4-BE49-F238E27FC236}">
                <a16:creationId xmlns:a16="http://schemas.microsoft.com/office/drawing/2014/main" id="{D9830CD6-42BA-40F3-9EC8-891526A77687}"/>
              </a:ext>
            </a:extLst>
          </p:cNvPr>
          <p:cNvSpPr txBox="1">
            <a:spLocks/>
          </p:cNvSpPr>
          <p:nvPr/>
        </p:nvSpPr>
        <p:spPr>
          <a:xfrm>
            <a:off x="3761609" y="2848261"/>
            <a:ext cx="4562475" cy="1193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dist">
              <a:lnSpc>
                <a:spcPct val="130000"/>
              </a:lnSpc>
              <a:spcBef>
                <a:spcPts val="30"/>
              </a:spcBef>
              <a:spcAft>
                <a:spcPts val="30"/>
              </a:spcAft>
              <a:buNone/>
            </a:pPr>
            <a:r>
              <a:rPr lang="zh-CN" altLang="en-US" sz="6000" dirty="0">
                <a:solidFill>
                  <a:schemeClr val="bg1"/>
                </a:solidFill>
                <a:latin typeface="迷你简菱心" panose="02010609000101010101" pitchFamily="49" charset="-122"/>
                <a:ea typeface="迷你简菱心" panose="02010609000101010101" pitchFamily="49" charset="-122"/>
                <a:cs typeface="+mn-ea"/>
                <a:sym typeface="+mn-lt"/>
              </a:rPr>
              <a:t>编辑标题</a:t>
            </a:r>
            <a:endParaRPr lang="en-US" altLang="zh-CN" sz="6000" dirty="0">
              <a:solidFill>
                <a:schemeClr val="bg1"/>
              </a:solidFill>
              <a:latin typeface="迷你简菱心" panose="02010609000101010101" pitchFamily="49" charset="-122"/>
              <a:ea typeface="迷你简菱心" panose="02010609000101010101" pitchFamily="49" charset="-122"/>
              <a:cs typeface="+mn-ea"/>
              <a:sym typeface="+mn-lt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9B98D852-8F3D-4821-ADF2-7300B3F8BC97}"/>
              </a:ext>
            </a:extLst>
          </p:cNvPr>
          <p:cNvSpPr txBox="1"/>
          <p:nvPr/>
        </p:nvSpPr>
        <p:spPr>
          <a:xfrm>
            <a:off x="5099693" y="2320344"/>
            <a:ext cx="4414838" cy="594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30"/>
              </a:spcBef>
              <a:spcAft>
                <a:spcPts val="30"/>
              </a:spcAft>
            </a:pPr>
            <a:r>
              <a:rPr lang="en-US" altLang="zh-CN" sz="2800" dirty="0">
                <a:solidFill>
                  <a:schemeClr val="bg1"/>
                </a:solidFill>
                <a:latin typeface="迷你简菱心" panose="02010609000101010101" pitchFamily="49" charset="-122"/>
                <a:ea typeface="迷你简菱心" panose="02010609000101010101" pitchFamily="49" charset="-122"/>
              </a:rPr>
              <a:t>PART ONE</a:t>
            </a:r>
            <a:endParaRPr lang="zh-CN" altLang="en-US" sz="2800" dirty="0">
              <a:solidFill>
                <a:schemeClr val="bg1"/>
              </a:solidFill>
              <a:latin typeface="迷你简菱心" panose="02010609000101010101" pitchFamily="49" charset="-122"/>
              <a:ea typeface="迷你简菱心" panose="02010609000101010101" pitchFamily="49" charset="-122"/>
            </a:endParaRPr>
          </a:p>
        </p:txBody>
      </p: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D66E74D0-7B51-4BF6-8C39-42F5D445F9E2}"/>
              </a:ext>
            </a:extLst>
          </p:cNvPr>
          <p:cNvCxnSpPr>
            <a:cxnSpLocks/>
          </p:cNvCxnSpPr>
          <p:nvPr/>
        </p:nvCxnSpPr>
        <p:spPr>
          <a:xfrm>
            <a:off x="7649116" y="2653466"/>
            <a:ext cx="1067100" cy="0"/>
          </a:xfrm>
          <a:prstGeom prst="line">
            <a:avLst/>
          </a:prstGeom>
          <a:ln w="12700">
            <a:solidFill>
              <a:srgbClr val="AD33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88B7F4D8-1DBE-4BD4-A18C-35A868A760D8}"/>
              </a:ext>
            </a:extLst>
          </p:cNvPr>
          <p:cNvCxnSpPr>
            <a:cxnSpLocks/>
          </p:cNvCxnSpPr>
          <p:nvPr/>
        </p:nvCxnSpPr>
        <p:spPr>
          <a:xfrm>
            <a:off x="3897447" y="2653466"/>
            <a:ext cx="1067100" cy="0"/>
          </a:xfrm>
          <a:prstGeom prst="line">
            <a:avLst/>
          </a:prstGeom>
          <a:ln w="12700">
            <a:solidFill>
              <a:srgbClr val="AD33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>
            <a:extLst>
              <a:ext uri="{FF2B5EF4-FFF2-40B4-BE49-F238E27FC236}">
                <a16:creationId xmlns:a16="http://schemas.microsoft.com/office/drawing/2014/main" id="{E96589C0-CC69-45E1-9816-A5C188C5B76B}"/>
              </a:ext>
            </a:extLst>
          </p:cNvPr>
          <p:cNvSpPr txBox="1"/>
          <p:nvPr/>
        </p:nvSpPr>
        <p:spPr>
          <a:xfrm>
            <a:off x="5222048" y="1493552"/>
            <a:ext cx="1641595" cy="952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30"/>
              </a:spcBef>
              <a:spcAft>
                <a:spcPts val="30"/>
              </a:spcAft>
            </a:pPr>
            <a:r>
              <a:rPr lang="en-US" altLang="zh-CN" sz="4800" b="1" dirty="0">
                <a:solidFill>
                  <a:schemeClr val="bg1"/>
                </a:solidFill>
                <a:latin typeface="迷你简菱心" panose="02010609000101010101" pitchFamily="49" charset="-122"/>
                <a:ea typeface="迷你简菱心" panose="02010609000101010101" pitchFamily="49" charset="-122"/>
              </a:rPr>
              <a:t>01</a:t>
            </a:r>
            <a:endParaRPr lang="zh-CN" altLang="en-US" sz="4800" b="1" dirty="0">
              <a:solidFill>
                <a:schemeClr val="bg1"/>
              </a:solidFill>
              <a:latin typeface="迷你简菱心" panose="02010609000101010101" pitchFamily="49" charset="-122"/>
              <a:ea typeface="迷你简菱心" panose="02010609000101010101" pitchFamily="49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F666D41-0805-43DC-872F-A1DDCF20C1B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7089" y="5106974"/>
            <a:ext cx="2302161" cy="164413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D583350-8583-4326-9531-891CA6969A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0045" y="5414892"/>
            <a:ext cx="1874961" cy="1339258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3826071" y="5768587"/>
            <a:ext cx="80198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solidFill>
                  <a:srgbClr val="FF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坐溜滑梯</a:t>
            </a:r>
            <a:r>
              <a:rPr lang="zh-TW" altLang="en-US" sz="32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溜下來</a:t>
            </a:r>
          </a:p>
        </p:txBody>
      </p:sp>
      <p:sp>
        <p:nvSpPr>
          <p:cNvPr id="25" name="文字方塊 24"/>
          <p:cNvSpPr txBox="1"/>
          <p:nvPr/>
        </p:nvSpPr>
        <p:spPr>
          <a:xfrm>
            <a:off x="553846" y="342011"/>
            <a:ext cx="103517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>
                <a:solidFill>
                  <a:srgbClr val="006FB5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下來遊樂器材的方式</a:t>
            </a:r>
          </a:p>
        </p:txBody>
      </p:sp>
      <p:cxnSp>
        <p:nvCxnSpPr>
          <p:cNvPr id="26" name="直線單箭頭接點 25"/>
          <p:cNvCxnSpPr/>
          <p:nvPr/>
        </p:nvCxnSpPr>
        <p:spPr>
          <a:xfrm flipV="1">
            <a:off x="5685830" y="5080310"/>
            <a:ext cx="437967" cy="62124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圖片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57222" y="514266"/>
            <a:ext cx="8333150" cy="4662114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96EA29BA-48E1-49A8-ADA7-600176CFA13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26" t="12304" r="12969" b="79199"/>
          <a:stretch/>
        </p:blipFill>
        <p:spPr>
          <a:xfrm flipH="1">
            <a:off x="9857243" y="1125414"/>
            <a:ext cx="1179871" cy="165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852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prestig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250"/>
                            </p:stCondLst>
                            <p:childTnLst>
                              <p:par>
                                <p:cTn id="4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750"/>
                            </p:stCondLst>
                            <p:childTnLst>
                              <p:par>
                                <p:cTn id="5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500"/>
                            </p:stCondLst>
                            <p:childTnLst>
                              <p:par>
                                <p:cTn id="6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250"/>
                            </p:stCondLst>
                            <p:childTnLst>
                              <p:par>
                                <p:cTn id="6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250"/>
                            </p:stCondLst>
                            <p:childTnLst>
                              <p:par>
                                <p:cTn id="7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5923" y="841160"/>
            <a:ext cx="2400300" cy="4295775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1EAC067B-65C3-42A8-8751-6C74FF36C02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06" r="71078" b="20000"/>
          <a:stretch/>
        </p:blipFill>
        <p:spPr>
          <a:xfrm>
            <a:off x="0" y="3185652"/>
            <a:ext cx="2784681" cy="2050025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B121D58A-31B5-44AA-8456-8BAD1F1ACDA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83"/>
          <a:stretch/>
        </p:blipFill>
        <p:spPr>
          <a:xfrm>
            <a:off x="-904817" y="5478183"/>
            <a:ext cx="13151361" cy="133833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5A59FB6D-1442-4BCE-AE52-02654F59097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9" t="-3811" b="83596"/>
          <a:stretch/>
        </p:blipFill>
        <p:spPr>
          <a:xfrm>
            <a:off x="8139763" y="-913032"/>
            <a:ext cx="4222741" cy="2678379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99FED787-E900-43C0-A85A-A0547C61B66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8" r="18557" b="86667"/>
          <a:stretch/>
        </p:blipFill>
        <p:spPr>
          <a:xfrm>
            <a:off x="5733149" y="-312166"/>
            <a:ext cx="5121664" cy="2214709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96EA29BA-48E1-49A8-ADA7-600176CFA13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26" t="12304" r="12969" b="79199"/>
          <a:stretch/>
        </p:blipFill>
        <p:spPr>
          <a:xfrm flipH="1">
            <a:off x="11117847" y="924016"/>
            <a:ext cx="1179871" cy="165182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BCEDDDEF-6116-447F-BEFE-93E712BD7E9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01" t="70983" b="6132"/>
          <a:stretch/>
        </p:blipFill>
        <p:spPr>
          <a:xfrm>
            <a:off x="10447179" y="4291277"/>
            <a:ext cx="1861652" cy="2803202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0FD115D5-C2F1-4944-9C0C-8C3649D9D38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05" t="57328" r="8549" b="25379"/>
          <a:stretch/>
        </p:blipFill>
        <p:spPr>
          <a:xfrm>
            <a:off x="10585825" y="3249128"/>
            <a:ext cx="2098859" cy="2393759"/>
          </a:xfrm>
          <a:prstGeom prst="rect">
            <a:avLst/>
          </a:prstGeom>
        </p:spPr>
      </p:pic>
      <p:sp>
        <p:nvSpPr>
          <p:cNvPr id="16" name="内容占位符 4">
            <a:extLst>
              <a:ext uri="{FF2B5EF4-FFF2-40B4-BE49-F238E27FC236}">
                <a16:creationId xmlns:a16="http://schemas.microsoft.com/office/drawing/2014/main" id="{D9830CD6-42BA-40F3-9EC8-891526A77687}"/>
              </a:ext>
            </a:extLst>
          </p:cNvPr>
          <p:cNvSpPr txBox="1">
            <a:spLocks/>
          </p:cNvSpPr>
          <p:nvPr/>
        </p:nvSpPr>
        <p:spPr>
          <a:xfrm>
            <a:off x="3761609" y="2848261"/>
            <a:ext cx="4562475" cy="1193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dist">
              <a:lnSpc>
                <a:spcPct val="130000"/>
              </a:lnSpc>
              <a:spcBef>
                <a:spcPts val="30"/>
              </a:spcBef>
              <a:spcAft>
                <a:spcPts val="30"/>
              </a:spcAft>
              <a:buNone/>
            </a:pPr>
            <a:r>
              <a:rPr lang="zh-CN" altLang="en-US" sz="6000" dirty="0">
                <a:solidFill>
                  <a:schemeClr val="bg1"/>
                </a:solidFill>
                <a:latin typeface="迷你简菱心" panose="02010609000101010101" pitchFamily="49" charset="-122"/>
                <a:ea typeface="迷你简菱心" panose="02010609000101010101" pitchFamily="49" charset="-122"/>
                <a:cs typeface="+mn-ea"/>
                <a:sym typeface="+mn-lt"/>
              </a:rPr>
              <a:t>编辑标题</a:t>
            </a:r>
            <a:endParaRPr lang="en-US" altLang="zh-CN" sz="6000" dirty="0">
              <a:solidFill>
                <a:schemeClr val="bg1"/>
              </a:solidFill>
              <a:latin typeface="迷你简菱心" panose="02010609000101010101" pitchFamily="49" charset="-122"/>
              <a:ea typeface="迷你简菱心" panose="02010609000101010101" pitchFamily="49" charset="-122"/>
              <a:cs typeface="+mn-ea"/>
              <a:sym typeface="+mn-lt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9B98D852-8F3D-4821-ADF2-7300B3F8BC97}"/>
              </a:ext>
            </a:extLst>
          </p:cNvPr>
          <p:cNvSpPr txBox="1"/>
          <p:nvPr/>
        </p:nvSpPr>
        <p:spPr>
          <a:xfrm>
            <a:off x="5099693" y="2320344"/>
            <a:ext cx="4414838" cy="594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30"/>
              </a:spcBef>
              <a:spcAft>
                <a:spcPts val="30"/>
              </a:spcAft>
            </a:pPr>
            <a:r>
              <a:rPr lang="en-US" altLang="zh-CN" sz="2800" dirty="0">
                <a:solidFill>
                  <a:schemeClr val="bg1"/>
                </a:solidFill>
                <a:latin typeface="迷你简菱心" panose="02010609000101010101" pitchFamily="49" charset="-122"/>
                <a:ea typeface="迷你简菱心" panose="02010609000101010101" pitchFamily="49" charset="-122"/>
              </a:rPr>
              <a:t>PART ONE</a:t>
            </a:r>
            <a:endParaRPr lang="zh-CN" altLang="en-US" sz="2800" dirty="0">
              <a:solidFill>
                <a:schemeClr val="bg1"/>
              </a:solidFill>
              <a:latin typeface="迷你简菱心" panose="02010609000101010101" pitchFamily="49" charset="-122"/>
              <a:ea typeface="迷你简菱心" panose="02010609000101010101" pitchFamily="49" charset="-122"/>
            </a:endParaRPr>
          </a:p>
        </p:txBody>
      </p: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D66E74D0-7B51-4BF6-8C39-42F5D445F9E2}"/>
              </a:ext>
            </a:extLst>
          </p:cNvPr>
          <p:cNvCxnSpPr>
            <a:cxnSpLocks/>
          </p:cNvCxnSpPr>
          <p:nvPr/>
        </p:nvCxnSpPr>
        <p:spPr>
          <a:xfrm>
            <a:off x="7649116" y="2653466"/>
            <a:ext cx="1067100" cy="0"/>
          </a:xfrm>
          <a:prstGeom prst="line">
            <a:avLst/>
          </a:prstGeom>
          <a:ln w="12700">
            <a:solidFill>
              <a:srgbClr val="AD33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88B7F4D8-1DBE-4BD4-A18C-35A868A760D8}"/>
              </a:ext>
            </a:extLst>
          </p:cNvPr>
          <p:cNvCxnSpPr>
            <a:cxnSpLocks/>
          </p:cNvCxnSpPr>
          <p:nvPr/>
        </p:nvCxnSpPr>
        <p:spPr>
          <a:xfrm>
            <a:off x="3897447" y="2653466"/>
            <a:ext cx="1067100" cy="0"/>
          </a:xfrm>
          <a:prstGeom prst="line">
            <a:avLst/>
          </a:prstGeom>
          <a:ln w="12700">
            <a:solidFill>
              <a:srgbClr val="AD33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>
            <a:extLst>
              <a:ext uri="{FF2B5EF4-FFF2-40B4-BE49-F238E27FC236}">
                <a16:creationId xmlns:a16="http://schemas.microsoft.com/office/drawing/2014/main" id="{E96589C0-CC69-45E1-9816-A5C188C5B76B}"/>
              </a:ext>
            </a:extLst>
          </p:cNvPr>
          <p:cNvSpPr txBox="1"/>
          <p:nvPr/>
        </p:nvSpPr>
        <p:spPr>
          <a:xfrm>
            <a:off x="5222048" y="1493552"/>
            <a:ext cx="1641595" cy="952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30"/>
              </a:spcBef>
              <a:spcAft>
                <a:spcPts val="30"/>
              </a:spcAft>
            </a:pPr>
            <a:r>
              <a:rPr lang="en-US" altLang="zh-CN" sz="4800" b="1" dirty="0">
                <a:solidFill>
                  <a:schemeClr val="bg1"/>
                </a:solidFill>
                <a:latin typeface="迷你简菱心" panose="02010609000101010101" pitchFamily="49" charset="-122"/>
                <a:ea typeface="迷你简菱心" panose="02010609000101010101" pitchFamily="49" charset="-122"/>
              </a:rPr>
              <a:t>01</a:t>
            </a:r>
            <a:endParaRPr lang="zh-CN" altLang="en-US" sz="4800" b="1" dirty="0">
              <a:solidFill>
                <a:schemeClr val="bg1"/>
              </a:solidFill>
              <a:latin typeface="迷你简菱心" panose="02010609000101010101" pitchFamily="49" charset="-122"/>
              <a:ea typeface="迷你简菱心" panose="02010609000101010101" pitchFamily="49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D583350-8583-4326-9531-891CA6969A5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0045" y="5414892"/>
            <a:ext cx="1874961" cy="1339258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3313096" y="5862948"/>
            <a:ext cx="6764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solidFill>
                  <a:srgbClr val="FF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抓緊桿子</a:t>
            </a:r>
            <a:r>
              <a:rPr lang="zh-TW" altLang="en-US" sz="32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慢慢溜下來</a:t>
            </a:r>
          </a:p>
        </p:txBody>
      </p:sp>
      <p:sp>
        <p:nvSpPr>
          <p:cNvPr id="25" name="文字方塊 24"/>
          <p:cNvSpPr txBox="1"/>
          <p:nvPr/>
        </p:nvSpPr>
        <p:spPr>
          <a:xfrm>
            <a:off x="553846" y="342011"/>
            <a:ext cx="103517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>
                <a:solidFill>
                  <a:srgbClr val="006FB5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下來遊樂器材的方式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430" y="609227"/>
            <a:ext cx="6797169" cy="5097877"/>
          </a:xfrm>
          <a:prstGeom prst="rect">
            <a:avLst/>
          </a:prstGeom>
        </p:spPr>
      </p:pic>
      <p:sp>
        <p:nvSpPr>
          <p:cNvPr id="20" name="橢圓 19"/>
          <p:cNvSpPr/>
          <p:nvPr/>
        </p:nvSpPr>
        <p:spPr>
          <a:xfrm>
            <a:off x="4806058" y="1226238"/>
            <a:ext cx="3446779" cy="4251945"/>
          </a:xfrm>
          <a:prstGeom prst="ellipse">
            <a:avLst/>
          </a:prstGeom>
          <a:noFill/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6" name="直線單箭頭接點 25"/>
          <p:cNvCxnSpPr/>
          <p:nvPr/>
        </p:nvCxnSpPr>
        <p:spPr>
          <a:xfrm flipV="1">
            <a:off x="5386332" y="5475984"/>
            <a:ext cx="693634" cy="48017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>
            <a:extLst>
              <a:ext uri="{FF2B5EF4-FFF2-40B4-BE49-F238E27FC236}">
                <a16:creationId xmlns:a16="http://schemas.microsoft.com/office/drawing/2014/main" id="{1F666D41-0805-43DC-872F-A1DDCF20C1B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6473" y="5006289"/>
            <a:ext cx="2302161" cy="164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531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prestig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250"/>
                            </p:stCondLst>
                            <p:childTnLst>
                              <p:par>
                                <p:cTn id="4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750"/>
                            </p:stCondLst>
                            <p:childTnLst>
                              <p:par>
                                <p:cTn id="5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500"/>
                            </p:stCondLst>
                            <p:childTnLst>
                              <p:par>
                                <p:cTn id="6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250"/>
                            </p:stCondLst>
                            <p:childTnLst>
                              <p:par>
                                <p:cTn id="6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250"/>
                            </p:stCondLst>
                            <p:childTnLst>
                              <p:par>
                                <p:cTn id="7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3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</TotalTime>
  <Words>483</Words>
  <Application>Microsoft Office PowerPoint</Application>
  <PresentationFormat>寬螢幕</PresentationFormat>
  <Paragraphs>84</Paragraphs>
  <Slides>18</Slides>
  <Notes>12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18</vt:i4>
      </vt:variant>
    </vt:vector>
  </HeadingPairs>
  <TitlesOfParts>
    <vt:vector size="26" baseType="lpstr">
      <vt:lpstr>等线</vt:lpstr>
      <vt:lpstr>等线 Light</vt:lpstr>
      <vt:lpstr>文鼎標楷注音</vt:lpstr>
      <vt:lpstr>書法中楷（注音一）</vt:lpstr>
      <vt:lpstr>迷你简菱心</vt:lpstr>
      <vt:lpstr>微軟正黑體</vt:lpstr>
      <vt:lpstr>Arial</vt:lpstr>
      <vt:lpstr>Office 主题​​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新蓋好的遊樂設施該怎麼玩哩？</vt:lpstr>
      <vt:lpstr>新蓋好的遊樂設施該怎麼玩哩？</vt:lpstr>
      <vt:lpstr>新蓋好的遊樂設施該怎麼玩哩？</vt:lpstr>
      <vt:lpstr>新蓋好的遊樂設施該怎麼玩哩？</vt:lpstr>
      <vt:lpstr>新蓋好的遊樂設施該怎麼玩哩？</vt:lpstr>
      <vt:lpstr>新蓋好的遊樂設施該怎麼玩哩？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keywords>http:/www.ypppt.com</cp:keywords>
  <cp:lastModifiedBy>User</cp:lastModifiedBy>
  <cp:revision>69</cp:revision>
  <dcterms:created xsi:type="dcterms:W3CDTF">2019-03-18T05:35:01Z</dcterms:created>
  <dcterms:modified xsi:type="dcterms:W3CDTF">2024-09-12T09:12:12Z</dcterms:modified>
</cp:coreProperties>
</file>